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B19-96C0-48BF-93A2-D742C90BECAB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6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B19-96C0-48BF-93A2-D742C90BECAB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5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B19-96C0-48BF-93A2-D742C90BECAB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B19-96C0-48BF-93A2-D742C90BECAB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2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B19-96C0-48BF-93A2-D742C90BECAB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0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B19-96C0-48BF-93A2-D742C90BECAB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62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B19-96C0-48BF-93A2-D742C90BECAB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9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B19-96C0-48BF-93A2-D742C90BECAB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3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B19-96C0-48BF-93A2-D742C90BECAB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B19-96C0-48BF-93A2-D742C90BECAB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5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6B19-96C0-48BF-93A2-D742C90BECAB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8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C6B19-96C0-48BF-93A2-D742C90BECAB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6ACA3-C630-4357-96FF-56623420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0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powerpointbase@gmail.com" TargetMode="External"/><Relationship Id="rId13" Type="http://schemas.openxmlformats.org/officeDocument/2006/relationships/hyperlink" Target="https://www.instagram.com/powerpointbase/" TargetMode="External"/><Relationship Id="rId18" Type="http://schemas.openxmlformats.org/officeDocument/2006/relationships/hyperlink" Target="https://www.youtube.com/channel/UC3Kc-8AJVMloXo2YQbmAOqA" TargetMode="External"/><Relationship Id="rId3" Type="http://schemas.openxmlformats.org/officeDocument/2006/relationships/hyperlink" Target="http://powerpointbase.com/" TargetMode="External"/><Relationship Id="rId7" Type="http://schemas.openxmlformats.org/officeDocument/2006/relationships/hyperlink" Target="http://powerpointbase.com/certificates/" TargetMode="External"/><Relationship Id="rId12" Type="http://schemas.openxmlformats.org/officeDocument/2006/relationships/hyperlink" Target="https://www.facebook.com/powerpointfree/" TargetMode="External"/><Relationship Id="rId17" Type="http://schemas.openxmlformats.org/officeDocument/2006/relationships/hyperlink" Target="https://vk.com/club79040830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s://www.linkedin.com/company/powerpointbas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werpointbase.com/diagrams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://powerpointbase.com/wordtemplates/" TargetMode="External"/><Relationship Id="rId15" Type="http://schemas.openxmlformats.org/officeDocument/2006/relationships/image" Target="../media/image7.png"/><Relationship Id="rId10" Type="http://schemas.openxmlformats.org/officeDocument/2006/relationships/image" Target="../media/image5.png"/><Relationship Id="rId19" Type="http://schemas.openxmlformats.org/officeDocument/2006/relationships/hyperlink" Target="http://powerpointbase.com/offer.html" TargetMode="External"/><Relationship Id="rId4" Type="http://schemas.openxmlformats.org/officeDocument/2006/relationships/hyperlink" Target="http://powerpointbase.com/premium/" TargetMode="External"/><Relationship Id="rId9" Type="http://schemas.openxmlformats.org/officeDocument/2006/relationships/image" Target="../media/image4.png"/><Relationship Id="rId14" Type="http://schemas.openxmlformats.org/officeDocument/2006/relationships/hyperlink" Target="https://www.pinterest.com/powerpointbase/powerpointbase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57187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NAME OF </a:t>
            </a:r>
            <a:br>
              <a:rPr lang="en-US" b="1" dirty="0" smtClean="0">
                <a:solidFill>
                  <a:schemeClr val="bg1"/>
                </a:solidFill>
                <a:latin typeface="+mn-lt"/>
              </a:rPr>
            </a:br>
            <a:r>
              <a:rPr lang="en-US" b="1" dirty="0" smtClean="0">
                <a:solidFill>
                  <a:schemeClr val="bg1"/>
                </a:solidFill>
                <a:latin typeface="+mn-lt"/>
              </a:rPr>
              <a:t>PRESENTATION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36862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Subtitle here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6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818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Slide title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541776" y="4312920"/>
            <a:ext cx="5105400" cy="555625"/>
            <a:chOff x="1248" y="1440"/>
            <a:chExt cx="3216" cy="350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gray">
            <a:xfrm>
              <a:off x="2256" y="1482"/>
              <a:ext cx="1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bg1"/>
                  </a:solidFill>
                </a:rPr>
                <a:t>Click to add Title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gray">
            <a:xfrm>
              <a:off x="1296" y="14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3541776" y="1798320"/>
            <a:ext cx="5105400" cy="555625"/>
            <a:chOff x="1248" y="2030"/>
            <a:chExt cx="3216" cy="35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2256" y="2072"/>
              <a:ext cx="1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bg1"/>
                  </a:solidFill>
                </a:rPr>
                <a:t>Click to add Title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3541776" y="2636520"/>
            <a:ext cx="5105400" cy="555625"/>
            <a:chOff x="1248" y="2640"/>
            <a:chExt cx="3216" cy="35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gray">
            <a:xfrm>
              <a:off x="2256" y="2682"/>
              <a:ext cx="1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bg1"/>
                  </a:solidFill>
                </a:rPr>
                <a:t>Click to add Title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96" y="26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3541776" y="3474720"/>
            <a:ext cx="5105400" cy="555625"/>
            <a:chOff x="1248" y="3230"/>
            <a:chExt cx="3216" cy="350"/>
          </a:xfrm>
        </p:grpSpPr>
        <p:sp>
          <p:nvSpPr>
            <p:cNvPr id="20" name="Line 18"/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gray">
            <a:xfrm>
              <a:off x="2256" y="3272"/>
              <a:ext cx="1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bg1"/>
                  </a:solidFill>
                </a:rPr>
                <a:t>Click to add Title</a:t>
              </a: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3541776" y="5173345"/>
            <a:ext cx="5105400" cy="555625"/>
            <a:chOff x="1248" y="3230"/>
            <a:chExt cx="3216" cy="350"/>
          </a:xfrm>
        </p:grpSpPr>
        <p:sp>
          <p:nvSpPr>
            <p:cNvPr id="25" name="Line 23"/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gray">
            <a:xfrm>
              <a:off x="2256" y="3272"/>
              <a:ext cx="1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chemeClr val="bg1"/>
                  </a:solidFill>
                </a:rPr>
                <a:t>Click to add Title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680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30" y="165347"/>
            <a:ext cx="2487930" cy="746379"/>
          </a:xfrm>
        </p:spPr>
      </p:pic>
      <p:sp>
        <p:nvSpPr>
          <p:cNvPr id="5" name="Прямоугольник 6"/>
          <p:cNvSpPr/>
          <p:nvPr/>
        </p:nvSpPr>
        <p:spPr>
          <a:xfrm>
            <a:off x="7847376" y="967344"/>
            <a:ext cx="413450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powerpointbase.com</a:t>
            </a:r>
            <a:r>
              <a:rPr lang="ru-RU" sz="1600" dirty="0" smtClean="0"/>
              <a:t> </a:t>
            </a:r>
            <a:r>
              <a:rPr lang="en-US" sz="1600" dirty="0" smtClean="0"/>
              <a:t> – </a:t>
            </a:r>
            <a:r>
              <a:rPr lang="ru-RU" sz="1600" dirty="0" smtClean="0"/>
              <a:t>это самый крупный портал бесплатных шаблонов презентаций </a:t>
            </a:r>
            <a:r>
              <a:rPr lang="en-US" sz="1600" dirty="0" smtClean="0"/>
              <a:t>PowerPoint.</a:t>
            </a:r>
          </a:p>
          <a:p>
            <a:endParaRPr lang="en-US" sz="1600" dirty="0"/>
          </a:p>
          <a:p>
            <a:r>
              <a:rPr lang="en-US" sz="1600" dirty="0" smtClean="0">
                <a:hlinkClick r:id="rId4"/>
              </a:rPr>
              <a:t>http://powerpointbase.com/premium/</a:t>
            </a:r>
            <a:r>
              <a:rPr lang="en-US" sz="1600" dirty="0" smtClean="0"/>
              <a:t> - Premium </a:t>
            </a:r>
            <a:r>
              <a:rPr lang="ru-RU" sz="1600" dirty="0" smtClean="0"/>
              <a:t>шаблоны презентаций </a:t>
            </a:r>
            <a:r>
              <a:rPr lang="en-US" sz="1600" dirty="0" smtClean="0"/>
              <a:t>PowerPoint</a:t>
            </a:r>
          </a:p>
          <a:p>
            <a:endParaRPr lang="en-US" sz="1600" dirty="0"/>
          </a:p>
          <a:p>
            <a:r>
              <a:rPr lang="en-US" sz="1600" dirty="0">
                <a:hlinkClick r:id="rId5"/>
              </a:rPr>
              <a:t>http://powerpointbase.com/wordtemplates</a:t>
            </a:r>
            <a:r>
              <a:rPr lang="en-US" sz="1600" dirty="0" smtClean="0">
                <a:hlinkClick r:id="rId5"/>
              </a:rPr>
              <a:t>/</a:t>
            </a:r>
            <a:r>
              <a:rPr lang="en-US" sz="1600" dirty="0" smtClean="0"/>
              <a:t> - </a:t>
            </a:r>
            <a:r>
              <a:rPr lang="ru-RU" sz="1600" dirty="0" smtClean="0"/>
              <a:t>шаблоны </a:t>
            </a:r>
            <a:r>
              <a:rPr lang="en-US" sz="1600" dirty="0" smtClean="0"/>
              <a:t>Word </a:t>
            </a:r>
            <a:r>
              <a:rPr lang="ru-RU" sz="1600" dirty="0" smtClean="0"/>
              <a:t>для создания эффектных раздаточных материалов</a:t>
            </a:r>
            <a:endParaRPr lang="ru-RU" sz="1600" dirty="0"/>
          </a:p>
          <a:p>
            <a:endParaRPr lang="ru-RU" sz="1600" dirty="0"/>
          </a:p>
          <a:p>
            <a:r>
              <a:rPr lang="en-US" sz="1600" dirty="0">
                <a:hlinkClick r:id="rId6"/>
              </a:rPr>
              <a:t>http://powerpointbase.com/diagrams</a:t>
            </a:r>
            <a:r>
              <a:rPr lang="en-US" sz="1600" dirty="0" smtClean="0">
                <a:hlinkClick r:id="rId6"/>
              </a:rPr>
              <a:t>/</a:t>
            </a:r>
            <a:r>
              <a:rPr lang="ru-RU" sz="1600" dirty="0" smtClean="0"/>
              <a:t> - шаблоны диаграмм и графиков для большей визуализации в презентациях</a:t>
            </a:r>
          </a:p>
          <a:p>
            <a:endParaRPr lang="ru-RU" sz="1600" dirty="0"/>
          </a:p>
          <a:p>
            <a:r>
              <a:rPr lang="en-US" sz="1600" dirty="0">
                <a:hlinkClick r:id="rId7"/>
              </a:rPr>
              <a:t>http://powerpointbase.com/certificates</a:t>
            </a:r>
            <a:r>
              <a:rPr lang="en-US" sz="1600" dirty="0" smtClean="0">
                <a:hlinkClick r:id="rId7"/>
              </a:rPr>
              <a:t>/</a:t>
            </a:r>
            <a:r>
              <a:rPr lang="ru-RU" sz="1600" dirty="0" smtClean="0"/>
              <a:t> - шаблоны сертификатов, дипломов, грамот</a:t>
            </a:r>
          </a:p>
          <a:p>
            <a:endParaRPr lang="ru-RU" sz="1600" dirty="0"/>
          </a:p>
          <a:p>
            <a:r>
              <a:rPr lang="ru-RU" sz="1600" dirty="0" smtClean="0"/>
              <a:t>А также видео-уроки, статьи и многое другое…  </a:t>
            </a:r>
            <a:endParaRPr lang="ru-RU" sz="1600" dirty="0"/>
          </a:p>
        </p:txBody>
      </p:sp>
      <p:sp>
        <p:nvSpPr>
          <p:cNvPr id="6" name="Прямоугольник 7"/>
          <p:cNvSpPr/>
          <p:nvPr/>
        </p:nvSpPr>
        <p:spPr>
          <a:xfrm>
            <a:off x="242206" y="4090979"/>
            <a:ext cx="3622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НАШИ УСЛУГИ: </a:t>
            </a:r>
            <a:endParaRPr lang="ru-RU" b="1" dirty="0"/>
          </a:p>
        </p:txBody>
      </p:sp>
      <p:sp>
        <p:nvSpPr>
          <p:cNvPr id="13" name="Прямоугольник 14"/>
          <p:cNvSpPr/>
          <p:nvPr/>
        </p:nvSpPr>
        <p:spPr>
          <a:xfrm>
            <a:off x="242206" y="6179873"/>
            <a:ext cx="4119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КОНТАКТЫ: </a:t>
            </a:r>
            <a:r>
              <a:rPr lang="en-US" dirty="0" smtClean="0">
                <a:hlinkClick r:id="rId8"/>
              </a:rPr>
              <a:t>powerpointbase@gmail.com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5" name="Прямоугольник 7"/>
          <p:cNvSpPr/>
          <p:nvPr/>
        </p:nvSpPr>
        <p:spPr>
          <a:xfrm>
            <a:off x="242206" y="967344"/>
            <a:ext cx="4412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НАШИ СТРАНИЦЫ В СОЦИАЛЬНЫХ СЕТЯХ: </a:t>
            </a:r>
            <a:endParaRPr lang="ru-RU" b="1" dirty="0"/>
          </a:p>
        </p:txBody>
      </p:sp>
      <p:pic>
        <p:nvPicPr>
          <p:cNvPr id="1026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4" t="4652" r="66796" b="69848"/>
          <a:stretch/>
        </p:blipFill>
        <p:spPr bwMode="auto">
          <a:xfrm>
            <a:off x="336205" y="1435607"/>
            <a:ext cx="324502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4" t="4652" r="37396" b="69848"/>
          <a:stretch/>
        </p:blipFill>
        <p:spPr bwMode="auto">
          <a:xfrm>
            <a:off x="336205" y="1858245"/>
            <a:ext cx="324502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4" t="37652" r="7846" b="36848"/>
          <a:stretch/>
        </p:blipFill>
        <p:spPr bwMode="auto">
          <a:xfrm>
            <a:off x="334218" y="3126160"/>
            <a:ext cx="328475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5" y="2280883"/>
            <a:ext cx="325544" cy="326423"/>
          </a:xfrm>
          <a:prstGeom prst="rect">
            <a:avLst/>
          </a:prstGeom>
        </p:spPr>
      </p:pic>
      <p:pic>
        <p:nvPicPr>
          <p:cNvPr id="27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4" t="4652" r="7846" b="69848"/>
          <a:stretch/>
        </p:blipFill>
        <p:spPr bwMode="auto">
          <a:xfrm>
            <a:off x="334217" y="3546704"/>
            <a:ext cx="328475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660707" y="1416366"/>
            <a:ext cx="4467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2"/>
              </a:rPr>
              <a:t>https://www.facebook.com/powerpointfree</a:t>
            </a:r>
            <a:r>
              <a:rPr lang="en-US" dirty="0" smtClean="0">
                <a:hlinkClick r:id="rId1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60707" y="1836790"/>
            <a:ext cx="4597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3"/>
              </a:rPr>
              <a:t>https://www.instagram.com/powerpointbase</a:t>
            </a:r>
            <a:r>
              <a:rPr lang="en-US" dirty="0" smtClean="0">
                <a:hlinkClick r:id="rId1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60707" y="2685710"/>
            <a:ext cx="6587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4"/>
              </a:rPr>
              <a:t>https://www.pinterest.com/powerpointbase/powerpointbasecom</a:t>
            </a:r>
            <a:r>
              <a:rPr lang="en-US" dirty="0" smtClean="0">
                <a:hlinkClick r:id="rId1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1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4" t="69877" r="7846" b="4623"/>
          <a:stretch/>
        </p:blipFill>
        <p:spPr bwMode="auto">
          <a:xfrm>
            <a:off x="336205" y="2703522"/>
            <a:ext cx="324502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659396" y="3101221"/>
            <a:ext cx="5350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6"/>
              </a:rPr>
              <a:t>https://www.linkedin.com/company/powerpointbase</a:t>
            </a:r>
            <a:r>
              <a:rPr lang="en-US" dirty="0" smtClean="0">
                <a:hlinkClick r:id="rId16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59396" y="2255108"/>
            <a:ext cx="304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7"/>
              </a:rPr>
              <a:t>https://</a:t>
            </a:r>
            <a:r>
              <a:rPr lang="en-US" dirty="0" smtClean="0">
                <a:hlinkClick r:id="rId17"/>
              </a:rPr>
              <a:t>vk.com/club79040830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59396" y="3525249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8"/>
              </a:rPr>
              <a:t>https://www.youtube.com/channel/UC3Kc-8AJVMloXo2YQbmAOqA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7572375" y="1027906"/>
            <a:ext cx="0" cy="4849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42206" y="4422876"/>
            <a:ext cx="556569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(оформление) презентации </a:t>
            </a:r>
            <a:r>
              <a:rPr lang="ru-RU" dirty="0" smtClean="0"/>
              <a:t>«под ключ»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авторского шаблона презентации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Оформление раздаточных материалов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фирменного </a:t>
            </a:r>
            <a:r>
              <a:rPr lang="ru-RU" dirty="0" smtClean="0"/>
              <a:t>стиля</a:t>
            </a:r>
          </a:p>
          <a:p>
            <a:r>
              <a:rPr lang="ru-RU" dirty="0" smtClean="0"/>
              <a:t>Детальнее: </a:t>
            </a:r>
            <a:r>
              <a:rPr lang="en-US" dirty="0">
                <a:hlinkClick r:id="rId19"/>
              </a:rPr>
              <a:t>http://</a:t>
            </a:r>
            <a:r>
              <a:rPr lang="en-US" dirty="0" smtClean="0">
                <a:hlinkClick r:id="rId19"/>
              </a:rPr>
              <a:t>powerpointbase.com/offer.html</a:t>
            </a:r>
            <a:r>
              <a:rPr lang="ru-R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8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157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NAME OF  PRESENTATION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User</cp:lastModifiedBy>
  <cp:revision>2</cp:revision>
  <dcterms:created xsi:type="dcterms:W3CDTF">2020-05-19T07:05:03Z</dcterms:created>
  <dcterms:modified xsi:type="dcterms:W3CDTF">2020-05-20T15:10:50Z</dcterms:modified>
</cp:coreProperties>
</file>