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7" r:id="rId5"/>
    <p:sldId id="264" r:id="rId6"/>
    <p:sldId id="265" r:id="rId7"/>
    <p:sldId id="266" r:id="rId8"/>
    <p:sldId id="25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333" autoAdjust="0"/>
  </p:normalViewPr>
  <p:slideViewPr>
    <p:cSldViewPr snapToGrid="0">
      <p:cViewPr varScale="1">
        <p:scale>
          <a:sx n="119" d="100"/>
          <a:sy n="119" d="100"/>
        </p:scale>
        <p:origin x="590" y="10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29129-B8FA-4D5A-9D69-33817A3976AC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5E3013-3D4F-40F8-B782-E2B2C6CB47FB}">
      <dgm:prSet phldrT="[文本]" custT="1"/>
      <dgm:spPr>
        <a:solidFill>
          <a:srgbClr val="FDA007"/>
        </a:solidFill>
      </dgm:spPr>
      <dgm:t>
        <a:bodyPr/>
        <a:lstStyle/>
        <a:p>
          <a:r>
            <a:rPr lang="zh-CN" altLang="en-US" sz="1800" dirty="0" smtClean="0"/>
            <a:t>技术爱好者</a:t>
          </a:r>
          <a:endParaRPr lang="zh-CN" altLang="en-US" sz="1800" dirty="0"/>
        </a:p>
      </dgm:t>
    </dgm:pt>
    <dgm:pt modelId="{76FBE37B-3D76-4B23-A426-40952AAC7853}" type="parTrans" cxnId="{2BFE89E9-412C-4BB9-90F8-185B00237E3B}">
      <dgm:prSet/>
      <dgm:spPr/>
      <dgm:t>
        <a:bodyPr/>
        <a:lstStyle/>
        <a:p>
          <a:endParaRPr lang="zh-CN" altLang="en-US"/>
        </a:p>
      </dgm:t>
    </dgm:pt>
    <dgm:pt modelId="{3719FAAD-5D90-4631-B2BA-45F128F554D6}" type="sibTrans" cxnId="{2BFE89E9-412C-4BB9-90F8-185B00237E3B}">
      <dgm:prSet custT="1"/>
      <dgm:spPr>
        <a:solidFill>
          <a:srgbClr val="00AF92"/>
        </a:solidFill>
      </dgm:spPr>
      <dgm:t>
        <a:bodyPr/>
        <a:lstStyle/>
        <a:p>
          <a:r>
            <a:rPr lang="zh-CN" altLang="en-US" sz="1800" dirty="0" smtClean="0"/>
            <a:t>毕业学生</a:t>
          </a:r>
          <a:endParaRPr lang="en-US" altLang="zh-CN" sz="1800" dirty="0" smtClean="0"/>
        </a:p>
      </dgm:t>
    </dgm:pt>
    <dgm:pt modelId="{0AECAEFF-565D-41E2-98C3-51EF41F986D4}">
      <dgm:prSet phldrT="[文本]" custT="1"/>
      <dgm:spPr>
        <a:solidFill>
          <a:srgbClr val="FDA007"/>
        </a:solidFill>
      </dgm:spPr>
      <dgm:t>
        <a:bodyPr/>
        <a:lstStyle/>
        <a:p>
          <a:r>
            <a:rPr lang="zh-CN" altLang="en-US" sz="1800" dirty="0" smtClean="0"/>
            <a:t>求职者</a:t>
          </a:r>
          <a:endParaRPr lang="zh-CN" altLang="en-US" sz="1800" dirty="0"/>
        </a:p>
      </dgm:t>
    </dgm:pt>
    <dgm:pt modelId="{1900339C-3743-451E-914A-D24F20D0EAE9}" type="parTrans" cxnId="{57EACA5E-31A5-42D0-87EE-5516E3AEF94B}">
      <dgm:prSet/>
      <dgm:spPr/>
      <dgm:t>
        <a:bodyPr/>
        <a:lstStyle/>
        <a:p>
          <a:endParaRPr lang="zh-CN" altLang="en-US"/>
        </a:p>
      </dgm:t>
    </dgm:pt>
    <dgm:pt modelId="{133D7610-A114-4078-AD27-5154703C6637}" type="sibTrans" cxnId="{57EACA5E-31A5-42D0-87EE-5516E3AEF94B}">
      <dgm:prSet custT="1"/>
      <dgm:spPr>
        <a:solidFill>
          <a:srgbClr val="00AF92"/>
        </a:solidFill>
      </dgm:spPr>
      <dgm:t>
        <a:bodyPr/>
        <a:lstStyle/>
        <a:p>
          <a:r>
            <a:rPr lang="zh-CN" altLang="en-US" sz="1800" dirty="0" smtClean="0"/>
            <a:t>想转业者</a:t>
          </a:r>
          <a:endParaRPr lang="zh-CN" altLang="en-US" sz="1800" dirty="0"/>
        </a:p>
      </dgm:t>
    </dgm:pt>
    <dgm:pt modelId="{43EDEDDB-66E9-4302-A848-A826AE487A65}" type="pres">
      <dgm:prSet presAssocID="{39A29129-B8FA-4D5A-9D69-33817A3976A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746E76F-4B6D-464A-A96F-4B9BC7F9F39C}" type="pres">
      <dgm:prSet presAssocID="{055E3013-3D4F-40F8-B782-E2B2C6CB47FB}" presName="composite" presStyleCnt="0"/>
      <dgm:spPr/>
    </dgm:pt>
    <dgm:pt modelId="{9B969468-48DA-4D24-91F8-4E52D909F746}" type="pres">
      <dgm:prSet presAssocID="{055E3013-3D4F-40F8-B782-E2B2C6CB47FB}" presName="Parent1" presStyleLbl="node1" presStyleIdx="0" presStyleCnt="4" custScaleX="104300" custScaleY="1006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66D58-2664-4ADD-98F6-BE1F7F0F5B1F}" type="pres">
      <dgm:prSet presAssocID="{055E3013-3D4F-40F8-B782-E2B2C6CB47F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2446F4-FDF7-4E9D-B839-1586ECF207C0}" type="pres">
      <dgm:prSet presAssocID="{055E3013-3D4F-40F8-B782-E2B2C6CB47FB}" presName="BalanceSpacing" presStyleCnt="0"/>
      <dgm:spPr/>
    </dgm:pt>
    <dgm:pt modelId="{B9309F5C-1359-4630-8290-119629DDF4DE}" type="pres">
      <dgm:prSet presAssocID="{055E3013-3D4F-40F8-B782-E2B2C6CB47FB}" presName="BalanceSpacing1" presStyleCnt="0"/>
      <dgm:spPr/>
    </dgm:pt>
    <dgm:pt modelId="{C7C3298D-81F0-4E89-ADFC-F1EF0FDB7D0C}" type="pres">
      <dgm:prSet presAssocID="{3719FAAD-5D90-4631-B2BA-45F128F554D6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8F292B2B-6AB6-4004-8B40-364795341F7C}" type="pres">
      <dgm:prSet presAssocID="{3719FAAD-5D90-4631-B2BA-45F128F554D6}" presName="spaceBetweenRectangles" presStyleCnt="0"/>
      <dgm:spPr/>
    </dgm:pt>
    <dgm:pt modelId="{1F7473BB-1D87-4992-8C9C-5E1AEA6EC693}" type="pres">
      <dgm:prSet presAssocID="{0AECAEFF-565D-41E2-98C3-51EF41F986D4}" presName="composite" presStyleCnt="0"/>
      <dgm:spPr/>
    </dgm:pt>
    <dgm:pt modelId="{46468652-7AAD-4E5F-A89D-715AF0B449DA}" type="pres">
      <dgm:prSet presAssocID="{0AECAEFF-565D-41E2-98C3-51EF41F986D4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4CA9D-ADDF-40CC-862D-C37408EA7E99}" type="pres">
      <dgm:prSet presAssocID="{0AECAEFF-565D-41E2-98C3-51EF41F986D4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C1F02-2ABD-4E95-8B61-6950970C3C2E}" type="pres">
      <dgm:prSet presAssocID="{0AECAEFF-565D-41E2-98C3-51EF41F986D4}" presName="BalanceSpacing" presStyleCnt="0"/>
      <dgm:spPr/>
    </dgm:pt>
    <dgm:pt modelId="{E0793152-B26F-4C97-B3F0-19C4E988036F}" type="pres">
      <dgm:prSet presAssocID="{0AECAEFF-565D-41E2-98C3-51EF41F986D4}" presName="BalanceSpacing1" presStyleCnt="0"/>
      <dgm:spPr/>
    </dgm:pt>
    <dgm:pt modelId="{59CD792A-2452-4343-A84B-5B726A74B3A7}" type="pres">
      <dgm:prSet presAssocID="{133D7610-A114-4078-AD27-5154703C6637}" presName="Accent1Text" presStyleLbl="node1" presStyleIdx="3" presStyleCnt="4" custLinFactNeighborX="1474" custLinFactNeighborY="-427"/>
      <dgm:spPr/>
      <dgm:t>
        <a:bodyPr/>
        <a:lstStyle/>
        <a:p>
          <a:endParaRPr lang="zh-CN" altLang="en-US"/>
        </a:p>
      </dgm:t>
    </dgm:pt>
  </dgm:ptLst>
  <dgm:cxnLst>
    <dgm:cxn modelId="{1538A0BA-7AA8-4CD3-95C2-CA3F914B810F}" type="presOf" srcId="{0AECAEFF-565D-41E2-98C3-51EF41F986D4}" destId="{46468652-7AAD-4E5F-A89D-715AF0B449DA}" srcOrd="0" destOrd="0" presId="urn:microsoft.com/office/officeart/2008/layout/AlternatingHexagons"/>
    <dgm:cxn modelId="{30B30371-5045-48D4-BDB5-77F03B3D5604}" type="presOf" srcId="{3719FAAD-5D90-4631-B2BA-45F128F554D6}" destId="{C7C3298D-81F0-4E89-ADFC-F1EF0FDB7D0C}" srcOrd="0" destOrd="0" presId="urn:microsoft.com/office/officeart/2008/layout/AlternatingHexagons"/>
    <dgm:cxn modelId="{51514022-8D46-434A-883E-E36A8F6AF936}" type="presOf" srcId="{39A29129-B8FA-4D5A-9D69-33817A3976AC}" destId="{43EDEDDB-66E9-4302-A848-A826AE487A65}" srcOrd="0" destOrd="0" presId="urn:microsoft.com/office/officeart/2008/layout/AlternatingHexagons"/>
    <dgm:cxn modelId="{57EACA5E-31A5-42D0-87EE-5516E3AEF94B}" srcId="{39A29129-B8FA-4D5A-9D69-33817A3976AC}" destId="{0AECAEFF-565D-41E2-98C3-51EF41F986D4}" srcOrd="1" destOrd="0" parTransId="{1900339C-3743-451E-914A-D24F20D0EAE9}" sibTransId="{133D7610-A114-4078-AD27-5154703C6637}"/>
    <dgm:cxn modelId="{F10D9655-E586-4AE3-87AE-FB57606D1041}" type="presOf" srcId="{133D7610-A114-4078-AD27-5154703C6637}" destId="{59CD792A-2452-4343-A84B-5B726A74B3A7}" srcOrd="0" destOrd="0" presId="urn:microsoft.com/office/officeart/2008/layout/AlternatingHexagons"/>
    <dgm:cxn modelId="{1B855184-5AC1-4042-AACA-F8059AD51102}" type="presOf" srcId="{055E3013-3D4F-40F8-B782-E2B2C6CB47FB}" destId="{9B969468-48DA-4D24-91F8-4E52D909F746}" srcOrd="0" destOrd="0" presId="urn:microsoft.com/office/officeart/2008/layout/AlternatingHexagons"/>
    <dgm:cxn modelId="{2BFE89E9-412C-4BB9-90F8-185B00237E3B}" srcId="{39A29129-B8FA-4D5A-9D69-33817A3976AC}" destId="{055E3013-3D4F-40F8-B782-E2B2C6CB47FB}" srcOrd="0" destOrd="0" parTransId="{76FBE37B-3D76-4B23-A426-40952AAC7853}" sibTransId="{3719FAAD-5D90-4631-B2BA-45F128F554D6}"/>
    <dgm:cxn modelId="{BA3EA2D6-BB2C-443B-BD1E-69200C8B64A6}" type="presParOf" srcId="{43EDEDDB-66E9-4302-A848-A826AE487A65}" destId="{2746E76F-4B6D-464A-A96F-4B9BC7F9F39C}" srcOrd="0" destOrd="0" presId="urn:microsoft.com/office/officeart/2008/layout/AlternatingHexagons"/>
    <dgm:cxn modelId="{817A5D8B-EB5F-42D6-9372-449FC5EA2C2F}" type="presParOf" srcId="{2746E76F-4B6D-464A-A96F-4B9BC7F9F39C}" destId="{9B969468-48DA-4D24-91F8-4E52D909F746}" srcOrd="0" destOrd="0" presId="urn:microsoft.com/office/officeart/2008/layout/AlternatingHexagons"/>
    <dgm:cxn modelId="{30121830-3076-4C89-A59F-D67B8EC0086A}" type="presParOf" srcId="{2746E76F-4B6D-464A-A96F-4B9BC7F9F39C}" destId="{CA566D58-2664-4ADD-98F6-BE1F7F0F5B1F}" srcOrd="1" destOrd="0" presId="urn:microsoft.com/office/officeart/2008/layout/AlternatingHexagons"/>
    <dgm:cxn modelId="{857E3C02-C19B-45B6-B70E-F86CD6DB67C6}" type="presParOf" srcId="{2746E76F-4B6D-464A-A96F-4B9BC7F9F39C}" destId="{6D2446F4-FDF7-4E9D-B839-1586ECF207C0}" srcOrd="2" destOrd="0" presId="urn:microsoft.com/office/officeart/2008/layout/AlternatingHexagons"/>
    <dgm:cxn modelId="{566A2A20-3811-4FC3-B20A-F8C03E257951}" type="presParOf" srcId="{2746E76F-4B6D-464A-A96F-4B9BC7F9F39C}" destId="{B9309F5C-1359-4630-8290-119629DDF4DE}" srcOrd="3" destOrd="0" presId="urn:microsoft.com/office/officeart/2008/layout/AlternatingHexagons"/>
    <dgm:cxn modelId="{0E4F3986-3649-4952-8A78-3BF5EB207674}" type="presParOf" srcId="{2746E76F-4B6D-464A-A96F-4B9BC7F9F39C}" destId="{C7C3298D-81F0-4E89-ADFC-F1EF0FDB7D0C}" srcOrd="4" destOrd="0" presId="urn:microsoft.com/office/officeart/2008/layout/AlternatingHexagons"/>
    <dgm:cxn modelId="{A230A00D-6F91-4C10-9CF3-89D93C2200BA}" type="presParOf" srcId="{43EDEDDB-66E9-4302-A848-A826AE487A65}" destId="{8F292B2B-6AB6-4004-8B40-364795341F7C}" srcOrd="1" destOrd="0" presId="urn:microsoft.com/office/officeart/2008/layout/AlternatingHexagons"/>
    <dgm:cxn modelId="{819836E2-C5BD-42E6-953E-0EA9ED63E944}" type="presParOf" srcId="{43EDEDDB-66E9-4302-A848-A826AE487A65}" destId="{1F7473BB-1D87-4992-8C9C-5E1AEA6EC693}" srcOrd="2" destOrd="0" presId="urn:microsoft.com/office/officeart/2008/layout/AlternatingHexagons"/>
    <dgm:cxn modelId="{34A76EAC-1A86-4A82-9C60-2549404E26A2}" type="presParOf" srcId="{1F7473BB-1D87-4992-8C9C-5E1AEA6EC693}" destId="{46468652-7AAD-4E5F-A89D-715AF0B449DA}" srcOrd="0" destOrd="0" presId="urn:microsoft.com/office/officeart/2008/layout/AlternatingHexagons"/>
    <dgm:cxn modelId="{6A233C6B-2220-4B37-A9E1-D3842128EEB5}" type="presParOf" srcId="{1F7473BB-1D87-4992-8C9C-5E1AEA6EC693}" destId="{6E44CA9D-ADDF-40CC-862D-C37408EA7E99}" srcOrd="1" destOrd="0" presId="urn:microsoft.com/office/officeart/2008/layout/AlternatingHexagons"/>
    <dgm:cxn modelId="{E4606E19-98BA-4FD7-A928-59B35D5692D0}" type="presParOf" srcId="{1F7473BB-1D87-4992-8C9C-5E1AEA6EC693}" destId="{A98C1F02-2ABD-4E95-8B61-6950970C3C2E}" srcOrd="2" destOrd="0" presId="urn:microsoft.com/office/officeart/2008/layout/AlternatingHexagons"/>
    <dgm:cxn modelId="{217464BA-D3EB-4F20-B2FA-4CA7C6D2AE6B}" type="presParOf" srcId="{1F7473BB-1D87-4992-8C9C-5E1AEA6EC693}" destId="{E0793152-B26F-4C97-B3F0-19C4E988036F}" srcOrd="3" destOrd="0" presId="urn:microsoft.com/office/officeart/2008/layout/AlternatingHexagons"/>
    <dgm:cxn modelId="{FCD77B11-43AC-4B77-9A0F-3E19264B35D3}" type="presParOf" srcId="{1F7473BB-1D87-4992-8C9C-5E1AEA6EC693}" destId="{59CD792A-2452-4343-A84B-5B726A74B3A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69468-48DA-4D24-91F8-4E52D909F746}">
      <dsp:nvSpPr>
        <dsp:cNvPr id="0" name=""/>
        <dsp:cNvSpPr/>
      </dsp:nvSpPr>
      <dsp:spPr>
        <a:xfrm rot="5400000">
          <a:off x="2723534" y="241229"/>
          <a:ext cx="1803620" cy="1626458"/>
        </a:xfrm>
        <a:prstGeom prst="hexagon">
          <a:avLst>
            <a:gd name="adj" fmla="val 25000"/>
            <a:gd name="vf" fmla="val 115470"/>
          </a:avLst>
        </a:prstGeom>
        <a:solidFill>
          <a:srgbClr val="FDA007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技术爱好者</a:t>
          </a:r>
          <a:endParaRPr lang="zh-CN" altLang="en-US" sz="1800" kern="1200" dirty="0"/>
        </a:p>
      </dsp:txBody>
      <dsp:txXfrm rot="-5400000">
        <a:off x="3069878" y="438488"/>
        <a:ext cx="1110932" cy="1231940"/>
      </dsp:txXfrm>
    </dsp:sp>
    <dsp:sp modelId="{CA566D58-2664-4ADD-98F6-BE1F7F0F5B1F}">
      <dsp:nvSpPr>
        <dsp:cNvPr id="0" name=""/>
        <dsp:cNvSpPr/>
      </dsp:nvSpPr>
      <dsp:spPr>
        <a:xfrm>
          <a:off x="4452366" y="516733"/>
          <a:ext cx="2000338" cy="107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3298D-81F0-4E89-ADFC-F1EF0FDB7D0C}">
      <dsp:nvSpPr>
        <dsp:cNvPr id="0" name=""/>
        <dsp:cNvSpPr/>
      </dsp:nvSpPr>
      <dsp:spPr>
        <a:xfrm rot="5400000">
          <a:off x="1044979" y="274756"/>
          <a:ext cx="1792418" cy="1559403"/>
        </a:xfrm>
        <a:prstGeom prst="hexagon">
          <a:avLst>
            <a:gd name="adj" fmla="val 25000"/>
            <a:gd name="vf" fmla="val 115470"/>
          </a:avLst>
        </a:prstGeom>
        <a:solidFill>
          <a:srgbClr val="00AF9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毕业学生</a:t>
          </a:r>
          <a:endParaRPr lang="en-US" altLang="zh-CN" sz="1800" kern="1200" dirty="0" smtClean="0"/>
        </a:p>
      </dsp:txBody>
      <dsp:txXfrm rot="-5400000">
        <a:off x="1404493" y="437567"/>
        <a:ext cx="1073389" cy="1233782"/>
      </dsp:txXfrm>
    </dsp:sp>
    <dsp:sp modelId="{46468652-7AAD-4E5F-A89D-715AF0B449DA}">
      <dsp:nvSpPr>
        <dsp:cNvPr id="0" name=""/>
        <dsp:cNvSpPr/>
      </dsp:nvSpPr>
      <dsp:spPr>
        <a:xfrm rot="5400000">
          <a:off x="1883831" y="1801762"/>
          <a:ext cx="1792418" cy="1559403"/>
        </a:xfrm>
        <a:prstGeom prst="hexagon">
          <a:avLst>
            <a:gd name="adj" fmla="val 25000"/>
            <a:gd name="vf" fmla="val 115470"/>
          </a:avLst>
        </a:prstGeom>
        <a:solidFill>
          <a:srgbClr val="FDA007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求职者</a:t>
          </a:r>
          <a:endParaRPr lang="zh-CN" altLang="en-US" sz="1800" kern="1200" dirty="0"/>
        </a:p>
      </dsp:txBody>
      <dsp:txXfrm rot="-5400000">
        <a:off x="2243345" y="1964573"/>
        <a:ext cx="1073389" cy="1233782"/>
      </dsp:txXfrm>
    </dsp:sp>
    <dsp:sp modelId="{6E44CA9D-ADDF-40CC-862D-C37408EA7E99}">
      <dsp:nvSpPr>
        <dsp:cNvPr id="0" name=""/>
        <dsp:cNvSpPr/>
      </dsp:nvSpPr>
      <dsp:spPr>
        <a:xfrm>
          <a:off x="0" y="2043739"/>
          <a:ext cx="1935811" cy="107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D792A-2452-4343-A84B-5B726A74B3A7}">
      <dsp:nvSpPr>
        <dsp:cNvPr id="0" name=""/>
        <dsp:cNvSpPr/>
      </dsp:nvSpPr>
      <dsp:spPr>
        <a:xfrm rot="5400000">
          <a:off x="3590972" y="1794109"/>
          <a:ext cx="1792418" cy="1559403"/>
        </a:xfrm>
        <a:prstGeom prst="hexagon">
          <a:avLst>
            <a:gd name="adj" fmla="val 25000"/>
            <a:gd name="vf" fmla="val 115470"/>
          </a:avLst>
        </a:prstGeom>
        <a:solidFill>
          <a:srgbClr val="00AF9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想转业者</a:t>
          </a:r>
          <a:endParaRPr lang="zh-CN" altLang="en-US" sz="1800" kern="1200" dirty="0"/>
        </a:p>
      </dsp:txBody>
      <dsp:txXfrm rot="-5400000">
        <a:off x="3950486" y="1956920"/>
        <a:ext cx="1073389" cy="123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0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需要快速完成一个毕业设计项目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非计算机专业，需要转行软件编程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业余爱好，完成自己的软件项目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8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智慧校园管理系统</a:t>
            </a:r>
            <a:endParaRPr lang="en-US" altLang="zh-CN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 dirty="0">
                <a:ln/>
                <a:solidFill>
                  <a:srgbClr val="FDA00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毕设项目</a:t>
            </a:r>
          </a:p>
        </p:txBody>
      </p:sp>
      <p:sp>
        <p:nvSpPr>
          <p:cNvPr id="8" name="矩形 7"/>
          <p:cNvSpPr/>
          <p:nvPr/>
        </p:nvSpPr>
        <p:spPr>
          <a:xfrm>
            <a:off x="5653483" y="4186200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</a:t>
            </a:r>
            <a:r>
              <a:rPr lang="zh-CN" altLang="en-US" sz="3200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：海阳</a:t>
            </a:r>
            <a:endParaRPr lang="en-US" altLang="zh-CN" sz="3200" dirty="0">
              <a:ln/>
              <a:solidFill>
                <a:srgbClr val="FDA00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230" y="281813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前</a:t>
            </a:r>
            <a:r>
              <a:rPr lang="zh-CN" altLang="en-US" sz="2400" dirty="0" smtClean="0"/>
              <a:t>置知识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应用技术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4347845" y="2860675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适合人群</a:t>
            </a:r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462655" y="206756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529648" y="274510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347845" y="743585"/>
            <a:ext cx="322897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课程目标</a:t>
            </a:r>
            <a:endParaRPr lang="zh-CN" altLang="en-US" sz="2400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9679" y="498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</a:t>
            </a:r>
            <a:r>
              <a:rPr lang="zh-CN" altLang="en-US" sz="2000" dirty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endParaRPr lang="zh-CN" altLang="en-US" sz="2000" dirty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49" y="704122"/>
            <a:ext cx="4808637" cy="708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49" y="1513117"/>
            <a:ext cx="4816257" cy="7773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649" y="2390698"/>
            <a:ext cx="4816257" cy="739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649" y="3230176"/>
            <a:ext cx="4785775" cy="7163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4167" y="4046792"/>
            <a:ext cx="4816257" cy="769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62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9678" y="498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</a:t>
            </a:r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置知识</a:t>
            </a:r>
            <a:endParaRPr lang="zh-CN" altLang="en-US" sz="2000" dirty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99" y="563483"/>
            <a:ext cx="4198984" cy="4580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438" y="4980"/>
            <a:ext cx="14670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技术栈简介</a:t>
            </a:r>
            <a:endParaRPr lang="zh-CN" altLang="en-US" sz="2000" dirty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60" y="739304"/>
            <a:ext cx="6226080" cy="4191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62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9677" y="498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配套软件</a:t>
            </a:r>
            <a:endParaRPr lang="zh-CN" altLang="en-US" sz="2000" dirty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45" y="1437321"/>
            <a:ext cx="4640982" cy="2019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62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3199" y="4980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主要业务模块</a:t>
            </a:r>
            <a:endParaRPr lang="en-US" altLang="zh-CN" sz="2000" dirty="0" smtClean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54" y="988719"/>
            <a:ext cx="3810330" cy="3429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94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9681" y="498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受益</a:t>
            </a:r>
            <a:r>
              <a:rPr lang="zh-CN" altLang="en-US" sz="2000" dirty="0" smtClean="0">
                <a:ln/>
                <a:solidFill>
                  <a:srgbClr val="00AF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人群</a:t>
            </a:r>
            <a:endParaRPr lang="zh-CN" altLang="en-US" sz="2000" dirty="0">
              <a:ln/>
              <a:solidFill>
                <a:srgbClr val="00AF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54038359"/>
              </p:ext>
            </p:extLst>
          </p:nvPr>
        </p:nvGraphicFramePr>
        <p:xfrm>
          <a:off x="1177636" y="949036"/>
          <a:ext cx="6452705" cy="363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全屏显示(16:9)</PresentationFormat>
  <Paragraphs>29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2022-04-08T07:10:19Z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