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1354" r:id="rId5"/>
    <p:sldId id="3620" r:id="rId6"/>
    <p:sldId id="3621" r:id="rId7"/>
    <p:sldId id="3622" r:id="rId8"/>
    <p:sldId id="3623" r:id="rId9"/>
    <p:sldId id="135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916" userDrawn="1">
          <p15:clr>
            <a:srgbClr val="A4A3A4"/>
          </p15:clr>
        </p15:guide>
        <p15:guide id="4" orient="horz" pos="1599" userDrawn="1">
          <p15:clr>
            <a:srgbClr val="A4A3A4"/>
          </p15:clr>
        </p15:guide>
        <p15:guide id="5" orient="horz" pos="5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F2F2"/>
    <a:srgbClr val="2499D3"/>
    <a:srgbClr val="1B3864"/>
    <a:srgbClr val="2F80ED"/>
    <a:srgbClr val="DCDCDC"/>
    <a:srgbClr val="333333"/>
    <a:srgbClr val="EB5757"/>
    <a:srgbClr val="008000"/>
    <a:srgbClr val="EC5D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0"/>
    <p:restoredTop sz="88978" autoAdjust="0"/>
  </p:normalViewPr>
  <p:slideViewPr>
    <p:cSldViewPr snapToGrid="0">
      <p:cViewPr varScale="1">
        <p:scale>
          <a:sx n="56" d="100"/>
          <a:sy n="56" d="100"/>
        </p:scale>
        <p:origin x="1356" y="48"/>
      </p:cViewPr>
      <p:guideLst>
        <p:guide orient="horz" pos="2126"/>
        <p:guide pos="3840"/>
        <p:guide orient="horz" pos="1916"/>
        <p:guide orient="horz" pos="1599"/>
        <p:guide orient="horz" pos="5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8BD4BC65-37AB-4A9F-A79C-F0489C9D6346}" type="datetimeFigureOut">
              <a:rPr lang="en-US" smtClean="0"/>
              <a:pPr/>
              <a:t>7/27/2020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AE7A5FDE-F14F-42E7-AC0F-C4C297ECE0CE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7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A5FDE-F14F-42E7-AC0F-C4C297ECE0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828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A5FDE-F14F-42E7-AC0F-C4C297ECE0C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379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A5FDE-F14F-42E7-AC0F-C4C297ECE0C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971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A5FDE-F14F-42E7-AC0F-C4C297ECE0C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529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3.svg"/><Relationship Id="rId7" Type="http://schemas.openxmlformats.org/officeDocument/2006/relationships/image" Target="../media/image11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9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9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9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3.svg"/><Relationship Id="rId7" Type="http://schemas.openxmlformats.org/officeDocument/2006/relationships/image" Target="../media/image11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9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9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9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3.svg"/><Relationship Id="rId7" Type="http://schemas.openxmlformats.org/officeDocument/2006/relationships/image" Target="../media/image11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9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17F6-D5EB-4645-AB03-263581772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3250" y="3424146"/>
            <a:ext cx="6466560" cy="1996266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8863B-FF8D-482E-B476-AD0B8BB6C2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19308" y="5435646"/>
            <a:ext cx="6460502" cy="1014972"/>
          </a:xfrm>
        </p:spPr>
        <p:txBody>
          <a:bodyPr>
            <a:no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Insert speaker name,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1B0FBBC-B28D-2645-BE6F-EC705DB77E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640" t="26529" r="78772" b="26529"/>
          <a:stretch/>
        </p:blipFill>
        <p:spPr>
          <a:xfrm>
            <a:off x="5264305" y="1820334"/>
            <a:ext cx="426884" cy="434136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6F8C1C-2025-4D62-871C-A5EB087A1F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13350" y="2515050"/>
            <a:ext cx="6465888" cy="522288"/>
          </a:xfrm>
        </p:spPr>
        <p:txBody>
          <a:bodyPr anchor="ctr"/>
          <a:lstStyle>
            <a:lvl1pPr marL="0" indent="0">
              <a:buNone/>
              <a:defRPr lang="en-US" sz="2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B7450D2-B77A-4C93-9FDB-29EBFF6140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1228" t="27444" r="11184" b="27444"/>
          <a:stretch/>
        </p:blipFill>
        <p:spPr>
          <a:xfrm>
            <a:off x="5691188" y="1828802"/>
            <a:ext cx="2489891" cy="417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CCF201B-1959-4B18-BE18-4D2721A94D8E}"/>
              </a:ext>
            </a:extLst>
          </p:cNvPr>
          <p:cNvSpPr/>
          <p:nvPr userDrawn="1"/>
        </p:nvSpPr>
        <p:spPr>
          <a:xfrm>
            <a:off x="12018682" y="0"/>
            <a:ext cx="1733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CFA8B7-B1F4-0C4F-90B1-84C9F10C8E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175" b="53373"/>
          <a:stretch/>
        </p:blipFill>
        <p:spPr>
          <a:xfrm>
            <a:off x="0" y="0"/>
            <a:ext cx="48446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0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70C243A-6F82-458B-9E37-69013D7C7D1D}"/>
              </a:ext>
            </a:extLst>
          </p:cNvPr>
          <p:cNvSpPr/>
          <p:nvPr userDrawn="1"/>
        </p:nvSpPr>
        <p:spPr>
          <a:xfrm>
            <a:off x="0" y="1465545"/>
            <a:ext cx="12192000" cy="53924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F13A4-DFFC-46C9-9993-99873ED4D7E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93819"/>
            <a:ext cx="5157787" cy="585787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F7EDD-FC41-43C0-9755-324998A9A7B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404983"/>
            <a:ext cx="5157787" cy="378468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809599-F1D2-412A-B05E-CF0C2406511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93819"/>
            <a:ext cx="5183188" cy="585787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C6663C-B5D9-4673-BF90-602D405D2EB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404983"/>
            <a:ext cx="5183188" cy="378468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060A1C7-7978-5A4F-BC90-11C67C2E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4184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©2019 Vectra, Inc. All rights reserved.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A108C925-FDC7-43A3-9339-31BFB64348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758" y="6503159"/>
            <a:ext cx="1565026" cy="18393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4B92C73-5E5C-4C2D-A6E1-FDE776484B45}"/>
              </a:ext>
            </a:extLst>
          </p:cNvPr>
          <p:cNvSpPr/>
          <p:nvPr userDrawn="1"/>
        </p:nvSpPr>
        <p:spPr>
          <a:xfrm>
            <a:off x="12018682" y="0"/>
            <a:ext cx="1733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3">
            <a:extLst>
              <a:ext uri="{FF2B5EF4-FFF2-40B4-BE49-F238E27FC236}">
                <a16:creationId xmlns:a16="http://schemas.microsoft.com/office/drawing/2014/main" id="{1FBB7542-375D-DB4B-9AF5-8842D787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251" y="14605"/>
            <a:ext cx="936843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4F432A8-F481-8642-86CE-C30C3180B99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4875" y="313651"/>
            <a:ext cx="652720" cy="65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5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 glo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060A1C7-7978-5A4F-BC90-11C67C2E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4184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©2019 Vectra, Inc. All rights reserved.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F8FC4EB-66EA-9146-A03E-2ED07071F5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8961" y="6356350"/>
            <a:ext cx="1853039" cy="465198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F00470D3-1D75-4B0A-9935-2EA92472F31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4758" y="6503159"/>
            <a:ext cx="1565026" cy="18393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AB37433-9E85-4C41-B3A5-6DBAAD997E27}"/>
              </a:ext>
            </a:extLst>
          </p:cNvPr>
          <p:cNvSpPr/>
          <p:nvPr userDrawn="1"/>
        </p:nvSpPr>
        <p:spPr>
          <a:xfrm>
            <a:off x="12018682" y="0"/>
            <a:ext cx="1733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5B0F70FC-90B1-4E60-9EFA-D7BEA7BC20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" b="60019"/>
          <a:stretch/>
        </p:blipFill>
        <p:spPr>
          <a:xfrm>
            <a:off x="1368608" y="2767429"/>
            <a:ext cx="9779121" cy="4090571"/>
          </a:xfrm>
          <a:prstGeom prst="rect">
            <a:avLst/>
          </a:prstGeom>
        </p:spPr>
      </p:pic>
      <p:sp>
        <p:nvSpPr>
          <p:cNvPr id="15" name="Title 13">
            <a:extLst>
              <a:ext uri="{FF2B5EF4-FFF2-40B4-BE49-F238E27FC236}">
                <a16:creationId xmlns:a16="http://schemas.microsoft.com/office/drawing/2014/main" id="{59C0D6E9-96B8-E74C-8CD3-032F8C15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251" y="14605"/>
            <a:ext cx="936843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6AE94F5F-38C8-0B46-8405-3A2BE0E6C9E8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4875" y="313651"/>
            <a:ext cx="652720" cy="652720"/>
          </a:xfrm>
          <a:prstGeom prst="rect">
            <a:avLst/>
          </a:prstGeom>
        </p:spPr>
      </p:pic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2C019964-6466-254A-96AC-EC4200E73DC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93819"/>
            <a:ext cx="5157787" cy="585787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F664852-D8D6-DC4E-96CA-3B068CE49B1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404983"/>
            <a:ext cx="5157787" cy="378468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B469817E-82E7-E94F-8CBD-9CF80F81864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93819"/>
            <a:ext cx="5183188" cy="585787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710AEEAD-6F84-354E-BB29-3EEA39ACE9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404983"/>
            <a:ext cx="5183188" cy="378468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667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w glo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07FC803-4FA5-9B45-A605-1660861F48F6}"/>
              </a:ext>
            </a:extLst>
          </p:cNvPr>
          <p:cNvSpPr/>
          <p:nvPr userDrawn="1"/>
        </p:nvSpPr>
        <p:spPr>
          <a:xfrm>
            <a:off x="0" y="1465545"/>
            <a:ext cx="12192000" cy="53924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060A1C7-7978-5A4F-BC90-11C67C2E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4184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©2019 Vectra, Inc. All rights reserved.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404EDAD4-925D-403E-B2C7-8020BF95D6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758" y="6503159"/>
            <a:ext cx="1565026" cy="18393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3081E12-6A8C-410C-886D-2F49623E2613}"/>
              </a:ext>
            </a:extLst>
          </p:cNvPr>
          <p:cNvSpPr/>
          <p:nvPr userDrawn="1"/>
        </p:nvSpPr>
        <p:spPr>
          <a:xfrm>
            <a:off x="12018682" y="0"/>
            <a:ext cx="1733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3">
            <a:extLst>
              <a:ext uri="{FF2B5EF4-FFF2-40B4-BE49-F238E27FC236}">
                <a16:creationId xmlns:a16="http://schemas.microsoft.com/office/drawing/2014/main" id="{CDE2E7FA-4CFA-B84A-B06E-DE2C1884F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251" y="14605"/>
            <a:ext cx="936843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CEAA1E2-2C61-7946-A394-73D0D9DFB1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4875" y="313651"/>
            <a:ext cx="652720" cy="652720"/>
          </a:xfrm>
          <a:prstGeom prst="rect">
            <a:avLst/>
          </a:prstGeom>
        </p:spPr>
      </p:pic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0009C802-88A7-3E45-ACCC-8A64F2C4939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93819"/>
            <a:ext cx="5157787" cy="585787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D9660E7C-F406-204A-B67E-EB37E00F78D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404983"/>
            <a:ext cx="5157787" cy="378468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44AC6253-B9E4-8B40-92CE-462D40E1FDE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93819"/>
            <a:ext cx="5183188" cy="585787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F6BF8607-F114-134E-97E2-ABF683AFC98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404983"/>
            <a:ext cx="5183188" cy="378468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623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no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060A1C7-7978-5A4F-BC90-11C67C2E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4184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©2019 Vectra, Inc. All rights reserved.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F8FC4EB-66EA-9146-A03E-2ED07071F5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8961" y="6356350"/>
            <a:ext cx="1853039" cy="465198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BC075BFE-4CE5-410E-A43B-0B682DD2844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4758" y="6503159"/>
            <a:ext cx="1565026" cy="18393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A7291D2-61AE-4E2C-B1D2-E4A91DDF7216}"/>
              </a:ext>
            </a:extLst>
          </p:cNvPr>
          <p:cNvSpPr/>
          <p:nvPr userDrawn="1"/>
        </p:nvSpPr>
        <p:spPr>
          <a:xfrm>
            <a:off x="12018682" y="0"/>
            <a:ext cx="1733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3">
            <a:extLst>
              <a:ext uri="{FF2B5EF4-FFF2-40B4-BE49-F238E27FC236}">
                <a16:creationId xmlns:a16="http://schemas.microsoft.com/office/drawing/2014/main" id="{487EB337-E7FA-3843-833D-99D5DBFD0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251" y="14605"/>
            <a:ext cx="936843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6D70781-4FE7-C247-81BD-76FF5858FA0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4875" y="313651"/>
            <a:ext cx="652720" cy="652720"/>
          </a:xfrm>
          <a:prstGeom prst="rect">
            <a:avLst/>
          </a:prstGeom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BA7B9B1C-1981-BE4B-9D68-43E94F221BE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693819"/>
            <a:ext cx="5157787" cy="4526006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40884CA0-95D3-0542-A7B5-60915196FEDA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693819"/>
            <a:ext cx="5183188" cy="4526006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865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no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1D1065E-01CB-E646-84B8-E07B8CD79D93}"/>
              </a:ext>
            </a:extLst>
          </p:cNvPr>
          <p:cNvSpPr/>
          <p:nvPr userDrawn="1"/>
        </p:nvSpPr>
        <p:spPr>
          <a:xfrm>
            <a:off x="0" y="1465545"/>
            <a:ext cx="12192000" cy="53924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060A1C7-7978-5A4F-BC90-11C67C2E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4184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©2019 Vectra, Inc. All rights reserved.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9F4E16CF-B993-4663-A52C-3F16C1DA5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758" y="6503159"/>
            <a:ext cx="1565026" cy="18393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34B30D6-B34F-4AD4-A0FA-3867630EF2FD}"/>
              </a:ext>
            </a:extLst>
          </p:cNvPr>
          <p:cNvSpPr/>
          <p:nvPr userDrawn="1"/>
        </p:nvSpPr>
        <p:spPr>
          <a:xfrm>
            <a:off x="12018682" y="0"/>
            <a:ext cx="1733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3">
            <a:extLst>
              <a:ext uri="{FF2B5EF4-FFF2-40B4-BE49-F238E27FC236}">
                <a16:creationId xmlns:a16="http://schemas.microsoft.com/office/drawing/2014/main" id="{000B7FC2-A02F-2A4C-A8A4-AE94B13BA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251" y="14605"/>
            <a:ext cx="936843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33D19B7-1292-0045-96B1-254C90B47F7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4875" y="313651"/>
            <a:ext cx="652720" cy="652720"/>
          </a:xfrm>
          <a:prstGeom prst="rect">
            <a:avLst/>
          </a:prstGeom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B769C7A-68DC-D846-9ED6-D6055B82859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693819"/>
            <a:ext cx="5157787" cy="4526006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83CF7B4B-01CA-CC4C-B639-B0BFE8D9D58F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693819"/>
            <a:ext cx="5183188" cy="4526006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428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no sub w glo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060A1C7-7978-5A4F-BC90-11C67C2E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4184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©2019 Vectra, Inc. All rights reserved.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CAF5429-20ED-49EB-A528-F7BC7A6B71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758" y="6503159"/>
            <a:ext cx="1565026" cy="18393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FD89180-7F2F-4FB7-99B5-E62C3BFED01B}"/>
              </a:ext>
            </a:extLst>
          </p:cNvPr>
          <p:cNvSpPr/>
          <p:nvPr userDrawn="1"/>
        </p:nvSpPr>
        <p:spPr>
          <a:xfrm>
            <a:off x="12018682" y="0"/>
            <a:ext cx="1733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8F2AFAA-A2AB-4A85-81E0-D8C15D1841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60019"/>
          <a:stretch/>
        </p:blipFill>
        <p:spPr>
          <a:xfrm>
            <a:off x="1368608" y="2767429"/>
            <a:ext cx="9779121" cy="4090571"/>
          </a:xfrm>
          <a:prstGeom prst="rect">
            <a:avLst/>
          </a:prstGeom>
        </p:spPr>
      </p:pic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4C6B5933-6E54-C043-AB90-A8FE0335BBE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693819"/>
            <a:ext cx="5157787" cy="4526006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D2E292E4-E5AA-8547-B053-FF52071BB05A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693819"/>
            <a:ext cx="5183188" cy="4526006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3580BDCC-DFCB-B34E-B4BF-4B6DAFA4E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251" y="14605"/>
            <a:ext cx="936843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094341A8-F40C-D54D-BADB-CC425D22E69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4875" y="313651"/>
            <a:ext cx="652720" cy="65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060A1C7-7978-5A4F-BC90-11C67C2E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4184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©2019 Vectra, Inc. All rights reserved.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F8FC4EB-66EA-9146-A03E-2ED07071F5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8961" y="6356350"/>
            <a:ext cx="1853039" cy="465198"/>
          </a:xfrm>
          <a:prstGeom prst="rect">
            <a:avLst/>
          </a:prstGeom>
        </p:spPr>
      </p:pic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5710ACEE-1017-4F65-BC95-91383D2554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693819"/>
            <a:ext cx="3439534" cy="4431108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01898B2D-E61E-4DB3-897E-3577F9AC4FA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921832" y="1701911"/>
            <a:ext cx="3439534" cy="4431108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12A0E7CD-C443-4E90-AB9E-924184751488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379149" y="1693819"/>
            <a:ext cx="3439534" cy="4431108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DFDA0E38-80E3-49E8-A1AC-314D2625BC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4758" y="6503159"/>
            <a:ext cx="1565026" cy="18393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7799660-52FA-4392-AF1F-B6F5B9110EA7}"/>
              </a:ext>
            </a:extLst>
          </p:cNvPr>
          <p:cNvSpPr/>
          <p:nvPr userDrawn="1"/>
        </p:nvSpPr>
        <p:spPr>
          <a:xfrm>
            <a:off x="12018682" y="0"/>
            <a:ext cx="1733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3">
            <a:extLst>
              <a:ext uri="{FF2B5EF4-FFF2-40B4-BE49-F238E27FC236}">
                <a16:creationId xmlns:a16="http://schemas.microsoft.com/office/drawing/2014/main" id="{6D7F86D7-29FC-6F4F-9442-8A90B27D9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251" y="14605"/>
            <a:ext cx="936843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A6392D7-BCC3-6A47-A688-EE57D66F0FC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4875" y="313651"/>
            <a:ext cx="652720" cy="65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3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42A63B1-CA8C-9F49-A6F7-78ABEF8B2EF0}"/>
              </a:ext>
            </a:extLst>
          </p:cNvPr>
          <p:cNvSpPr/>
          <p:nvPr userDrawn="1"/>
        </p:nvSpPr>
        <p:spPr>
          <a:xfrm>
            <a:off x="0" y="1465545"/>
            <a:ext cx="12192000" cy="53924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060A1C7-7978-5A4F-BC90-11C67C2E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4184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©2019 Vectra, Inc. All rights reserved.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9B2E17C-ED38-4B19-9A66-6FA9674413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758" y="6503159"/>
            <a:ext cx="1565026" cy="18393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E0633CD-09E1-4F2D-9F46-27A1EC41E09B}"/>
              </a:ext>
            </a:extLst>
          </p:cNvPr>
          <p:cNvSpPr/>
          <p:nvPr userDrawn="1"/>
        </p:nvSpPr>
        <p:spPr>
          <a:xfrm>
            <a:off x="12018682" y="0"/>
            <a:ext cx="1733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3">
            <a:extLst>
              <a:ext uri="{FF2B5EF4-FFF2-40B4-BE49-F238E27FC236}">
                <a16:creationId xmlns:a16="http://schemas.microsoft.com/office/drawing/2014/main" id="{3DD30128-F6A0-6340-8D01-8B2E268A8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251" y="14605"/>
            <a:ext cx="936843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505F235-E010-B240-8E5D-B1571305FF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4875" y="313651"/>
            <a:ext cx="652720" cy="652720"/>
          </a:xfrm>
          <a:prstGeom prst="rect">
            <a:avLst/>
          </a:prstGeom>
        </p:spPr>
      </p:pic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68E1CC63-644C-7748-B5B6-3466B1F01E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693819"/>
            <a:ext cx="3439534" cy="4431108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F7FBB620-1454-F24E-8519-8A85AB42238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921832" y="1701911"/>
            <a:ext cx="3439534" cy="4431108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12E6B681-A6D5-8F41-9C8F-EB101FFE831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379149" y="1693819"/>
            <a:ext cx="3439534" cy="4431108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699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D3075E21-4C58-2744-ADA5-A19EF03A9CA4}"/>
              </a:ext>
            </a:extLst>
          </p:cNvPr>
          <p:cNvSpPr/>
          <p:nvPr userDrawn="1"/>
        </p:nvSpPr>
        <p:spPr>
          <a:xfrm>
            <a:off x="0" y="1465545"/>
            <a:ext cx="12192000" cy="53924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060A1C7-7978-5A4F-BC90-11C67C2E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4184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©2019 Vectra, Inc. All rights reserved.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12DD87D-1059-4DBD-960F-7BC056CE21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7" y="1692417"/>
            <a:ext cx="3439535" cy="585787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5710ACEE-1017-4F65-BC95-91383D2554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278204"/>
            <a:ext cx="3439534" cy="3911459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49C1EDFA-A491-4BE3-BD74-E72B8B40749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921830" y="1692417"/>
            <a:ext cx="3442854" cy="585787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01898B2D-E61E-4DB3-897E-3577F9AC4FA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921832" y="2278204"/>
            <a:ext cx="3439534" cy="3911459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EEFF8AE-BD67-4709-9471-DD9C237F57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79149" y="1692417"/>
            <a:ext cx="3442854" cy="585787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12A0E7CD-C443-4E90-AB9E-924184751488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379149" y="2278204"/>
            <a:ext cx="3439534" cy="3911459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E634E84-A2EE-4159-8649-F3E900CDAD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758" y="6503159"/>
            <a:ext cx="1565026" cy="18393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AA3EA90-2084-407B-A46D-C0EFAAC92247}"/>
              </a:ext>
            </a:extLst>
          </p:cNvPr>
          <p:cNvSpPr/>
          <p:nvPr userDrawn="1"/>
        </p:nvSpPr>
        <p:spPr>
          <a:xfrm>
            <a:off x="12018682" y="0"/>
            <a:ext cx="1733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3">
            <a:extLst>
              <a:ext uri="{FF2B5EF4-FFF2-40B4-BE49-F238E27FC236}">
                <a16:creationId xmlns:a16="http://schemas.microsoft.com/office/drawing/2014/main" id="{12885E39-62D9-1C45-9DD9-66B1FA4A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251" y="14605"/>
            <a:ext cx="936843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3E20BFDE-6D68-264E-A62B-8BFB1FF3DCC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4875" y="313651"/>
            <a:ext cx="652720" cy="65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3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060A1C7-7978-5A4F-BC90-11C67C2E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4184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©2019 Vectra, Inc. All rights reserved.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280D388-7EE2-407D-AEB0-5E16D5F21B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758" y="6503159"/>
            <a:ext cx="1565026" cy="18393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1572CA2-2D46-46E2-8D4F-661DE7E180FF}"/>
              </a:ext>
            </a:extLst>
          </p:cNvPr>
          <p:cNvSpPr/>
          <p:nvPr userDrawn="1"/>
        </p:nvSpPr>
        <p:spPr>
          <a:xfrm>
            <a:off x="12018682" y="0"/>
            <a:ext cx="1733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EF940B2-C3C9-0242-B728-EC6D2362D90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7" y="1692417"/>
            <a:ext cx="3439535" cy="585787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1A8ABA83-DAC5-0640-BEFF-0A32AD98E62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278204"/>
            <a:ext cx="3439534" cy="3911459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D8AAA626-FF9F-5446-A9FA-61FDCCE225A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921830" y="1692417"/>
            <a:ext cx="3442854" cy="585787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7F8B961A-1FE2-1E40-BE9A-5890F0AD467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921832" y="2278204"/>
            <a:ext cx="3439534" cy="3911459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39F7E156-35A7-B24E-8121-BEF81B13D3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79149" y="1692417"/>
            <a:ext cx="3442854" cy="585787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05AC2202-B72E-C049-98B6-3B9EC8F963C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379149" y="2278204"/>
            <a:ext cx="3439534" cy="3911459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itle 13">
            <a:extLst>
              <a:ext uri="{FF2B5EF4-FFF2-40B4-BE49-F238E27FC236}">
                <a16:creationId xmlns:a16="http://schemas.microsoft.com/office/drawing/2014/main" id="{CFB20A01-EEA0-A44C-8B07-654ABA4EC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251" y="14605"/>
            <a:ext cx="936843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A571679A-EEFA-AE4E-BD0A-48A1C31C780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4875" y="313651"/>
            <a:ext cx="652720" cy="65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1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17F6-D5EB-4645-AB03-263581772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3250" y="2830258"/>
            <a:ext cx="6466560" cy="1996266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A2A17A-7B55-45FB-858B-2843F9CF91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640" t="26529" r="78772" b="26529"/>
          <a:stretch/>
        </p:blipFill>
        <p:spPr>
          <a:xfrm>
            <a:off x="5264305" y="1820334"/>
            <a:ext cx="426884" cy="43413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9DBC051-CA22-4843-9B23-9A87B145CD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1228" t="27444" r="11184" b="27444"/>
          <a:stretch/>
        </p:blipFill>
        <p:spPr>
          <a:xfrm>
            <a:off x="5691188" y="1828802"/>
            <a:ext cx="2489891" cy="417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38E704-6382-4DBC-8C21-AE1181E59896}"/>
              </a:ext>
            </a:extLst>
          </p:cNvPr>
          <p:cNvSpPr/>
          <p:nvPr userDrawn="1"/>
        </p:nvSpPr>
        <p:spPr>
          <a:xfrm>
            <a:off x="12018682" y="0"/>
            <a:ext cx="1733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91E135-F651-A14A-AC9D-3A071D254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175" b="53373"/>
          <a:stretch/>
        </p:blipFill>
        <p:spPr>
          <a:xfrm>
            <a:off x="0" y="0"/>
            <a:ext cx="48446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2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 glo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E1C7F-2137-634F-8BB0-37F9D1FE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4184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©2019 Vectra, Inc. All rights reserved.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FEC73BF-4E41-4C44-9E69-0BF613C2F8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8961" y="6356350"/>
            <a:ext cx="1853039" cy="465198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9FB24622-7C2C-4089-95F8-A01B8E2688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4758" y="6503159"/>
            <a:ext cx="1565026" cy="1839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AF1B004-B557-4A2B-ACF2-9403217D0D28}"/>
              </a:ext>
            </a:extLst>
          </p:cNvPr>
          <p:cNvSpPr/>
          <p:nvPr userDrawn="1"/>
        </p:nvSpPr>
        <p:spPr>
          <a:xfrm>
            <a:off x="12018682" y="0"/>
            <a:ext cx="1733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27A5CEC-543B-4CB3-9F1A-EB110DEB94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" b="60019"/>
          <a:stretch/>
        </p:blipFill>
        <p:spPr>
          <a:xfrm>
            <a:off x="1368608" y="2767429"/>
            <a:ext cx="9779121" cy="4090571"/>
          </a:xfrm>
          <a:prstGeom prst="rect">
            <a:avLst/>
          </a:prstGeom>
        </p:spPr>
      </p:pic>
      <p:sp>
        <p:nvSpPr>
          <p:cNvPr id="10" name="Title 13">
            <a:extLst>
              <a:ext uri="{FF2B5EF4-FFF2-40B4-BE49-F238E27FC236}">
                <a16:creationId xmlns:a16="http://schemas.microsoft.com/office/drawing/2014/main" id="{20EBF86D-6553-104B-912C-ADCA49285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251" y="14605"/>
            <a:ext cx="936843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A131065-C9C9-4842-89E1-753B8ED817FF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4875" y="313651"/>
            <a:ext cx="652720" cy="65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4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E1C7F-2137-634F-8BB0-37F9D1FE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4184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©2019 Vectra, Inc. All rights reserved.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7087DF-4CEB-4E99-8801-CF05E456C206}"/>
              </a:ext>
            </a:extLst>
          </p:cNvPr>
          <p:cNvSpPr/>
          <p:nvPr userDrawn="1"/>
        </p:nvSpPr>
        <p:spPr>
          <a:xfrm>
            <a:off x="12018682" y="0"/>
            <a:ext cx="1733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51AB52F-D965-4838-9F6E-52E8F5EA04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758" y="6503159"/>
            <a:ext cx="1565026" cy="183937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F1105786-B5CB-4949-B323-68C54750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251" y="14605"/>
            <a:ext cx="936843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B5ACA6A-6343-F84E-8A3E-9ABB224F6E5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4875" y="313651"/>
            <a:ext cx="652720" cy="65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7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0989D9E-0483-994D-8947-9E5E62E95E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4184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©2019 Vectra, Inc. All rights reserved.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9124CD7-6D80-4096-B5DB-5EF998D841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758" y="6503159"/>
            <a:ext cx="1565026" cy="1839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2649170-D729-43B4-B9A7-4EF542E29B17}"/>
              </a:ext>
            </a:extLst>
          </p:cNvPr>
          <p:cNvSpPr/>
          <p:nvPr userDrawn="1"/>
        </p:nvSpPr>
        <p:spPr>
          <a:xfrm>
            <a:off x="12018682" y="0"/>
            <a:ext cx="1733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17F6-D5EB-4645-AB03-263581772EF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13250" y="3424146"/>
            <a:ext cx="6466560" cy="1411805"/>
          </a:xfrm>
        </p:spPr>
        <p:txBody>
          <a:bodyPr anchor="b">
            <a:noAutofit/>
          </a:bodyPr>
          <a:lstStyle>
            <a:lvl1pPr algn="l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8863B-FF8D-482E-B476-AD0B8BB6C2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19308" y="4851182"/>
            <a:ext cx="6460502" cy="1014972"/>
          </a:xfrm>
        </p:spPr>
        <p:txBody>
          <a:bodyPr>
            <a:no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Insert presenter, title if needed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1B0FBBC-B28D-2645-BE6F-EC705DB77E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640" r="11184"/>
          <a:stretch/>
        </p:blipFill>
        <p:spPr>
          <a:xfrm>
            <a:off x="5264304" y="1574987"/>
            <a:ext cx="2916775" cy="9248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E2BDF6-7FEF-474E-BBA9-17F5D533ED3C}"/>
              </a:ext>
            </a:extLst>
          </p:cNvPr>
          <p:cNvSpPr/>
          <p:nvPr userDrawn="1"/>
        </p:nvSpPr>
        <p:spPr>
          <a:xfrm>
            <a:off x="12018682" y="0"/>
            <a:ext cx="1733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7E56E6-AC01-F046-8909-179B1B4D65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175" b="53373"/>
          <a:stretch/>
        </p:blipFill>
        <p:spPr>
          <a:xfrm>
            <a:off x="0" y="0"/>
            <a:ext cx="48446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7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68A6D-4957-41F5-88E7-F25D0FCB978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08018" y="1564641"/>
            <a:ext cx="10700303" cy="4612322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23875" indent="-230188">
              <a:buClr>
                <a:schemeClr val="accent1"/>
              </a:buClr>
              <a:tabLst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44538" indent="-168275">
              <a:buClr>
                <a:schemeClr val="accent1"/>
              </a:buClr>
              <a:tabLst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74725" indent="-177800">
              <a:buClr>
                <a:schemeClr val="accent1"/>
              </a:buClr>
              <a:tabLst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3000" indent="-168275">
              <a:buClr>
                <a:schemeClr val="accent1"/>
              </a:buClr>
              <a:tabLst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B2687-0A91-4449-8BEC-C0FF7CF1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4184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©2019 Vectra, Inc. All rights reserved.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FE111A90-1AE1-0E4F-ACC5-685CD3179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251" y="14605"/>
            <a:ext cx="936843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D6C69FC-69B7-4A81-846E-6736EE5C11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758" y="6503159"/>
            <a:ext cx="1565026" cy="18393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31D6B40-E1CD-4519-9512-235BB70CEA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4875" y="313651"/>
            <a:ext cx="652720" cy="6527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D2325AF-86EA-4A66-88B3-F85478D51FC1}"/>
              </a:ext>
            </a:extLst>
          </p:cNvPr>
          <p:cNvSpPr/>
          <p:nvPr userDrawn="1"/>
        </p:nvSpPr>
        <p:spPr>
          <a:xfrm>
            <a:off x="12018682" y="0"/>
            <a:ext cx="1733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9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2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glo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0B3E87F3-CB23-46EE-9FD6-DCA8194041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60019"/>
          <a:stretch/>
        </p:blipFill>
        <p:spPr>
          <a:xfrm>
            <a:off x="1368608" y="2767429"/>
            <a:ext cx="9779121" cy="409057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B2687-0A91-4449-8BEC-C0FF7CF1BC71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904184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©2019 Vectra, Inc. All rights reserved.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048C8C8-3E41-4B86-B208-C6879FD0E23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4758" y="6503159"/>
            <a:ext cx="1565026" cy="18393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F636E4F-AEFB-44AC-BBB0-DE4874015B80}"/>
              </a:ext>
            </a:extLst>
          </p:cNvPr>
          <p:cNvSpPr/>
          <p:nvPr userDrawn="1"/>
        </p:nvSpPr>
        <p:spPr>
          <a:xfrm>
            <a:off x="12018682" y="0"/>
            <a:ext cx="1733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BBBC22F-E162-CD4F-82DA-B0788BC5A8D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08018" y="1564641"/>
            <a:ext cx="10700303" cy="4612322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23875" indent="-230188">
              <a:buClr>
                <a:schemeClr val="accent1"/>
              </a:buClr>
              <a:tabLst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44538" indent="-168275">
              <a:buClr>
                <a:schemeClr val="accent1"/>
              </a:buClr>
              <a:tabLst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74725" indent="-177800">
              <a:buClr>
                <a:schemeClr val="accent1"/>
              </a:buClr>
              <a:tabLst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3000" indent="-168275">
              <a:buClr>
                <a:schemeClr val="accent1"/>
              </a:buClr>
              <a:tabLst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3">
            <a:extLst>
              <a:ext uri="{FF2B5EF4-FFF2-40B4-BE49-F238E27FC236}">
                <a16:creationId xmlns:a16="http://schemas.microsoft.com/office/drawing/2014/main" id="{6AB35FC0-D8D3-F142-834A-8851F3351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251" y="14605"/>
            <a:ext cx="936843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86168F1-07F7-1B4B-9F3E-25BB268C87F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4875" y="313651"/>
            <a:ext cx="652720" cy="65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63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2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47FAD39-CA0E-40F1-BEB4-C6DF9EF76F11}"/>
              </a:ext>
            </a:extLst>
          </p:cNvPr>
          <p:cNvSpPr/>
          <p:nvPr userDrawn="1"/>
        </p:nvSpPr>
        <p:spPr>
          <a:xfrm>
            <a:off x="0" y="0"/>
            <a:ext cx="614918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68A6D-4957-41F5-88E7-F25D0FCB978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08019" y="1828801"/>
            <a:ext cx="4117099" cy="4348162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23875" indent="-230188">
              <a:buClr>
                <a:schemeClr val="accent1"/>
              </a:buClr>
              <a:tabLst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44538" indent="-168275">
              <a:buClr>
                <a:schemeClr val="accent1"/>
              </a:buClr>
              <a:tabLst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74725" indent="-177800">
              <a:buClr>
                <a:schemeClr val="accent1"/>
              </a:buClr>
              <a:tabLst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3000" indent="-168275">
              <a:buClr>
                <a:schemeClr val="accent1"/>
              </a:buClr>
              <a:tabLst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B2687-0A91-4449-8BEC-C0FF7CF1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4184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©2019 Vectra, Inc. All rights reserved.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FE111A90-1AE1-0E4F-ACC5-685CD3179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252" y="393309"/>
            <a:ext cx="3028866" cy="1325563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76AF786-D96D-594E-9E72-D6F525017F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8961" y="6356350"/>
            <a:ext cx="1853039" cy="4651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B85B7D3-20AF-D144-9F06-CC2CE3A7C323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AE7A999-1D51-48C8-82EE-A2DC90CF4C2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4875" y="692355"/>
            <a:ext cx="652720" cy="65272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A92A83F-F204-4EAB-88F5-9CC4266CB2AF}"/>
              </a:ext>
            </a:extLst>
          </p:cNvPr>
          <p:cNvSpPr/>
          <p:nvPr userDrawn="1"/>
        </p:nvSpPr>
        <p:spPr>
          <a:xfrm>
            <a:off x="12018682" y="0"/>
            <a:ext cx="1733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91B4C6E-BECD-4367-8A75-9A2BE3AE82A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44758" y="6503159"/>
            <a:ext cx="1565026" cy="18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85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2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split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9B7C1B6-3B02-49C5-827C-B11B02A857AE}"/>
              </a:ext>
            </a:extLst>
          </p:cNvPr>
          <p:cNvSpPr/>
          <p:nvPr userDrawn="1"/>
        </p:nvSpPr>
        <p:spPr>
          <a:xfrm>
            <a:off x="0" y="0"/>
            <a:ext cx="614918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B2687-0A91-4449-8BEC-C0FF7CF1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4184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©2019 Vectra, Inc. All rights reserved.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76AF786-D96D-594E-9E72-D6F525017F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8961" y="6356350"/>
            <a:ext cx="1853039" cy="4651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B85B7D3-20AF-D144-9F06-CC2CE3A7C323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069A002C-5860-4DE7-A2C0-C42D9985293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4758" y="6503159"/>
            <a:ext cx="1565026" cy="18393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95017B0-1AC7-459E-B1C9-7C3357B16509}"/>
              </a:ext>
            </a:extLst>
          </p:cNvPr>
          <p:cNvSpPr/>
          <p:nvPr userDrawn="1"/>
        </p:nvSpPr>
        <p:spPr>
          <a:xfrm>
            <a:off x="12018682" y="0"/>
            <a:ext cx="1733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FF7A7E-6345-CA46-A377-DCED4CC67D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08019" y="1828801"/>
            <a:ext cx="4117099" cy="4348162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23875" indent="-230188">
              <a:buClr>
                <a:schemeClr val="accent1"/>
              </a:buClr>
              <a:tabLst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44538" indent="-168275">
              <a:buClr>
                <a:schemeClr val="accent1"/>
              </a:buClr>
              <a:tabLst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74725" indent="-177800">
              <a:buClr>
                <a:schemeClr val="accent1"/>
              </a:buClr>
              <a:tabLst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3000" indent="-168275">
              <a:buClr>
                <a:schemeClr val="accent1"/>
              </a:buClr>
              <a:tabLst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F8205833-E3FA-B243-884B-6761DA125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252" y="393309"/>
            <a:ext cx="3028866" cy="1325563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F4C8AB9F-37CA-CF43-8624-273938E95B8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4875" y="692355"/>
            <a:ext cx="652720" cy="65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4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2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AFD9F-62A9-4D61-B2EC-1C78108D7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3045F-A411-44A9-A05A-D86CBA48B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5315AF4-A973-6C45-8D52-B7DD3E0AF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4184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©2019 Vectra, Inc. All rights reserved.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D58EC10-1733-6542-B07B-52A67EA316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8961" y="6356350"/>
            <a:ext cx="1853039" cy="46519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157AE25-D27F-4FA3-A5F0-9FF6536815A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4758" y="6503159"/>
            <a:ext cx="1565026" cy="1839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C8F5F6A-DA39-48CF-85E4-7D4DAE0934E6}"/>
              </a:ext>
            </a:extLst>
          </p:cNvPr>
          <p:cNvSpPr/>
          <p:nvPr userDrawn="1"/>
        </p:nvSpPr>
        <p:spPr>
          <a:xfrm>
            <a:off x="12018682" y="0"/>
            <a:ext cx="1733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0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–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E6A5E-2AE6-4CAB-9890-5ED20120D27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06162" y="2298773"/>
            <a:ext cx="5181600" cy="406972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293687" indent="0">
              <a:buNone/>
              <a:defRPr sz="1800">
                <a:solidFill>
                  <a:schemeClr val="tx1"/>
                </a:solidFill>
              </a:defRPr>
            </a:lvl2pPr>
            <a:lvl3pPr marL="576263" indent="0">
              <a:buNone/>
              <a:defRPr>
                <a:solidFill>
                  <a:schemeClr val="bg1"/>
                </a:solidFill>
              </a:defRPr>
            </a:lvl3pPr>
            <a:lvl4pPr marL="974725" indent="0">
              <a:buNone/>
              <a:defRPr>
                <a:solidFill>
                  <a:schemeClr val="bg1"/>
                </a:solidFill>
              </a:defRPr>
            </a:lvl4pPr>
            <a:lvl5pPr marL="7969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D17B7E1-3352-0E41-8A50-8BCAF46227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4184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©2019 Vectra, Inc. All rights reserved.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F126F23-4C9B-354E-9411-704A374BD7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8961" y="6356350"/>
            <a:ext cx="1853039" cy="46519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A1E063-CA98-5348-840A-86A942A1CC02}"/>
              </a:ext>
            </a:extLst>
          </p:cNvPr>
          <p:cNvCxnSpPr>
            <a:cxnSpLocks/>
          </p:cNvCxnSpPr>
          <p:nvPr userDrawn="1"/>
        </p:nvCxnSpPr>
        <p:spPr>
          <a:xfrm>
            <a:off x="6030973" y="2435297"/>
            <a:ext cx="0" cy="329078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979B3FB-E00F-4A42-A1F3-8B2774CA20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39076" y="1672300"/>
            <a:ext cx="4291897" cy="626472"/>
          </a:xfrm>
        </p:spPr>
        <p:txBody>
          <a:bodyPr anchor="ctr"/>
          <a:lstStyle>
            <a:lvl1pPr marL="0" indent="0">
              <a:buNone/>
              <a:defRPr sz="2100" b="1">
                <a:solidFill>
                  <a:schemeClr val="accent1"/>
                </a:solidFill>
              </a:defRPr>
            </a:lvl1pPr>
            <a:lvl2pPr marL="293687" indent="0">
              <a:buNone/>
              <a:defRPr b="1">
                <a:solidFill>
                  <a:schemeClr val="accent1"/>
                </a:solidFill>
              </a:defRPr>
            </a:lvl2pPr>
            <a:lvl3pPr marL="576263" indent="0">
              <a:buNone/>
              <a:defRPr b="1">
                <a:solidFill>
                  <a:schemeClr val="accent1"/>
                </a:solidFill>
              </a:defRPr>
            </a:lvl3pPr>
            <a:lvl4pPr marL="974725" indent="0">
              <a:buNone/>
              <a:defRPr b="1">
                <a:solidFill>
                  <a:schemeClr val="accent1"/>
                </a:solidFill>
              </a:defRPr>
            </a:lvl4pPr>
            <a:lvl5pPr marL="796925" indent="0">
              <a:buNone/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00E1AC56-8577-9149-8D54-9A8CAA1617C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94463" y="1672299"/>
            <a:ext cx="5175250" cy="469619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89E77EC-0727-4E24-8876-D91505BB0E3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4758" y="6503159"/>
            <a:ext cx="1565026" cy="18393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C1F06AA-8F0F-4734-9D93-F283AA26EDBD}"/>
              </a:ext>
            </a:extLst>
          </p:cNvPr>
          <p:cNvSpPr/>
          <p:nvPr userDrawn="1"/>
        </p:nvSpPr>
        <p:spPr>
          <a:xfrm>
            <a:off x="12018682" y="0"/>
            <a:ext cx="1733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E5DD9A5-0AC0-477E-BB26-7BE7306CED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" b="60019"/>
          <a:stretch/>
        </p:blipFill>
        <p:spPr>
          <a:xfrm>
            <a:off x="1368608" y="2767429"/>
            <a:ext cx="9779121" cy="4090571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77A825F8-4733-0A49-86F7-0E89728C9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251" y="14605"/>
            <a:ext cx="936843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4968D44D-7D82-B441-92F5-FD072618BE0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4875" y="313651"/>
            <a:ext cx="652720" cy="65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7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060A1C7-7978-5A4F-BC90-11C67C2E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4184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©2019 Vectra, Inc. All rights reserved.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F8FC4EB-66EA-9146-A03E-2ED07071F5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8961" y="6356350"/>
            <a:ext cx="1853039" cy="46519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6460D15-CC57-4EC2-ABE5-3FEE2EBBDC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4758" y="6503159"/>
            <a:ext cx="1565026" cy="18393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931C41D-9309-4D25-B706-61C5ED452312}"/>
              </a:ext>
            </a:extLst>
          </p:cNvPr>
          <p:cNvSpPr/>
          <p:nvPr userDrawn="1"/>
        </p:nvSpPr>
        <p:spPr>
          <a:xfrm>
            <a:off x="12018682" y="0"/>
            <a:ext cx="1733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3">
            <a:extLst>
              <a:ext uri="{FF2B5EF4-FFF2-40B4-BE49-F238E27FC236}">
                <a16:creationId xmlns:a16="http://schemas.microsoft.com/office/drawing/2014/main" id="{F8708B9C-95A1-AF42-A4D1-6FED7070D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251" y="14605"/>
            <a:ext cx="936843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B54D242-E95A-314E-997C-3A731C6E43C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4875" y="313651"/>
            <a:ext cx="652720" cy="65272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1958EEA-9E55-3944-8214-81DAA9E889C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93819"/>
            <a:ext cx="5157787" cy="585787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C1BE9981-1BC8-454B-8A52-E27D9841986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404983"/>
            <a:ext cx="5157787" cy="378468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B13CE262-7477-7D45-B1F0-C57CCA678C9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93819"/>
            <a:ext cx="5183188" cy="585787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34F59AB-A74D-2249-833C-EA50627781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404983"/>
            <a:ext cx="5183188" cy="378468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557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2DC217-7A63-45AF-96A8-491D51357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251" y="593725"/>
            <a:ext cx="93684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612B2-967F-4534-B08F-C9DA7F933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021570"/>
            <a:ext cx="1045246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marL="523875" lvl="1" indent="-2301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/>
              <a:t>Second level</a:t>
            </a:r>
          </a:p>
          <a:p>
            <a:pPr marL="744538" lvl="2" indent="-1682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/>
              <a:t>Third level</a:t>
            </a:r>
          </a:p>
          <a:p>
            <a:pPr marL="974725" marR="0" lvl="3" indent="-1778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marL="1143000" marR="0" lvl="4" indent="-1682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95619-CCCF-4710-9AE5-487658085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785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©2019 Vectra,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4648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68" r:id="rId4"/>
    <p:sldLayoutId id="2147483662" r:id="rId5"/>
    <p:sldLayoutId id="2147483667" r:id="rId6"/>
    <p:sldLayoutId id="2147483651" r:id="rId7"/>
    <p:sldLayoutId id="2147483652" r:id="rId8"/>
    <p:sldLayoutId id="2147483653" r:id="rId9"/>
    <p:sldLayoutId id="2147483677" r:id="rId10"/>
    <p:sldLayoutId id="2147483670" r:id="rId11"/>
    <p:sldLayoutId id="2147483678" r:id="rId12"/>
    <p:sldLayoutId id="2147483671" r:id="rId13"/>
    <p:sldLayoutId id="2147483676" r:id="rId14"/>
    <p:sldLayoutId id="2147483672" r:id="rId15"/>
    <p:sldLayoutId id="2147483675" r:id="rId16"/>
    <p:sldLayoutId id="2147483679" r:id="rId17"/>
    <p:sldLayoutId id="2147483673" r:id="rId18"/>
    <p:sldLayoutId id="2147483680" r:id="rId19"/>
    <p:sldLayoutId id="2147483669" r:id="rId20"/>
    <p:sldLayoutId id="2147483654" r:id="rId21"/>
    <p:sldLayoutId id="2147483655" r:id="rId22"/>
    <p:sldLayoutId id="2147483659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36587" indent="-3429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62013" indent="-28575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60475" indent="-28575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kumimoji="0" lang="en-US" sz="1600" b="0" i="0" u="none" strike="noStrike" kern="120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082675" indent="-28575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hyperlink" Target="https://github.com/vectranetworks/Fortinet-Group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B846-8780-E042-9481-92963B710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3250" y="3424146"/>
            <a:ext cx="6466560" cy="1996266"/>
          </a:xfrm>
        </p:spPr>
        <p:txBody>
          <a:bodyPr anchor="ctr"/>
          <a:lstStyle/>
          <a:p>
            <a:r>
              <a:rPr lang="en-US" dirty="0">
                <a:solidFill>
                  <a:srgbClr val="1B3864"/>
                </a:solidFill>
              </a:rPr>
              <a:t>Integration with FortiGate</a:t>
            </a:r>
            <a:br>
              <a:rPr lang="en-US" dirty="0">
                <a:solidFill>
                  <a:srgbClr val="1B3864"/>
                </a:solidFill>
              </a:rPr>
            </a:br>
            <a:endParaRPr lang="en-US" dirty="0">
              <a:solidFill>
                <a:srgbClr val="2499D3"/>
              </a:solidFill>
            </a:endParaRPr>
          </a:p>
        </p:txBody>
      </p:sp>
      <p:pic>
        <p:nvPicPr>
          <p:cNvPr id="3" name="Picture 2" descr="Fortinet : solutions de cybersécurité | CELGE">
            <a:extLst>
              <a:ext uri="{FF2B5EF4-FFF2-40B4-BE49-F238E27FC236}">
                <a16:creationId xmlns:a16="http://schemas.microsoft.com/office/drawing/2014/main" id="{5EC8A433-EED9-4C6F-A2AF-9C2D4181AE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39"/>
          <a:stretch/>
        </p:blipFill>
        <p:spPr bwMode="auto">
          <a:xfrm>
            <a:off x="8599170" y="1305878"/>
            <a:ext cx="2857500" cy="101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15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E5F30-0E86-7148-BA46-E1981CAAF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principle</a:t>
            </a:r>
          </a:p>
        </p:txBody>
      </p:sp>
      <p:pic>
        <p:nvPicPr>
          <p:cNvPr id="4" name="Picture 2" descr="Fortinet : solutions de cybersécurité | CELGE">
            <a:extLst>
              <a:ext uri="{FF2B5EF4-FFF2-40B4-BE49-F238E27FC236}">
                <a16:creationId xmlns:a16="http://schemas.microsoft.com/office/drawing/2014/main" id="{ADC455EB-F0FA-441F-94FE-C9FB4206FF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39"/>
          <a:stretch/>
        </p:blipFill>
        <p:spPr bwMode="auto">
          <a:xfrm>
            <a:off x="8850086" y="2786956"/>
            <a:ext cx="2857500" cy="101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9">
            <a:extLst>
              <a:ext uri="{FF2B5EF4-FFF2-40B4-BE49-F238E27FC236}">
                <a16:creationId xmlns:a16="http://schemas.microsoft.com/office/drawing/2014/main" id="{9D188523-E9D8-402F-9243-4DC82DC1C94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3505" y="3004276"/>
            <a:ext cx="847634" cy="847634"/>
          </a:xfrm>
          <a:prstGeom prst="rect">
            <a:avLst/>
          </a:prstGeom>
        </p:spPr>
      </p:pic>
      <p:pic>
        <p:nvPicPr>
          <p:cNvPr id="2050" name="Picture 2" descr="Image result for ubuntu logo">
            <a:extLst>
              <a:ext uri="{FF2B5EF4-FFF2-40B4-BE49-F238E27FC236}">
                <a16:creationId xmlns:a16="http://schemas.microsoft.com/office/drawing/2014/main" id="{FFC8F91C-E9C7-48D7-BABA-3F404DA80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286" y="2974659"/>
            <a:ext cx="945831" cy="94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8C77C29-24FC-44AA-846D-31138238490F}"/>
              </a:ext>
            </a:extLst>
          </p:cNvPr>
          <p:cNvSpPr txBox="1"/>
          <p:nvPr/>
        </p:nvSpPr>
        <p:spPr>
          <a:xfrm>
            <a:off x="4568756" y="2140625"/>
            <a:ext cx="2548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Linux server where the script runs (</a:t>
            </a:r>
            <a:r>
              <a:rPr lang="en-US" dirty="0" err="1"/>
              <a:t>cron</a:t>
            </a:r>
            <a:r>
              <a:rPr lang="en-US" dirty="0"/>
              <a:t> job)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B95EDE-8054-4CDE-A814-E55DAE0FC2B7}"/>
              </a:ext>
            </a:extLst>
          </p:cNvPr>
          <p:cNvSpPr/>
          <p:nvPr/>
        </p:nvSpPr>
        <p:spPr>
          <a:xfrm>
            <a:off x="2331140" y="4108193"/>
            <a:ext cx="70071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Prerequisites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Python3, pyfortiapi==0.2.0, requests&gt;=2.0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If FortiGate API should be contacted on another port than 443</a:t>
            </a:r>
            <a:r>
              <a:rPr lang="en-US" dirty="0"/>
              <a:t>, then change </a:t>
            </a:r>
            <a:r>
              <a:rPr lang="en-US" i="1" dirty="0"/>
              <a:t>python3.8/dist-packages/pyfortiapi.py</a:t>
            </a:r>
            <a:r>
              <a:rPr lang="en-US" dirty="0"/>
              <a:t> with the desired port in the _init_ definition of the FortiGate class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A6E3609-E32E-4151-8537-D5B17B6CA810}"/>
              </a:ext>
            </a:extLst>
          </p:cNvPr>
          <p:cNvCxnSpPr/>
          <p:nvPr/>
        </p:nvCxnSpPr>
        <p:spPr>
          <a:xfrm>
            <a:off x="2628900" y="3474720"/>
            <a:ext cx="253746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3E735B8-0D28-492C-AAFC-09082846E74F}"/>
              </a:ext>
            </a:extLst>
          </p:cNvPr>
          <p:cNvCxnSpPr/>
          <p:nvPr/>
        </p:nvCxnSpPr>
        <p:spPr>
          <a:xfrm>
            <a:off x="6404610" y="3474720"/>
            <a:ext cx="253746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D3F85EEB-214A-42DD-8412-0169E66D1DCF}"/>
              </a:ext>
            </a:extLst>
          </p:cNvPr>
          <p:cNvSpPr txBox="1"/>
          <p:nvPr/>
        </p:nvSpPr>
        <p:spPr>
          <a:xfrm>
            <a:off x="2537029" y="3136166"/>
            <a:ext cx="2548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URI / token Vectra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62345B-6CBC-488F-8AF6-3EDF1A0D0877}"/>
              </a:ext>
            </a:extLst>
          </p:cNvPr>
          <p:cNvSpPr txBox="1"/>
          <p:nvPr/>
        </p:nvSpPr>
        <p:spPr>
          <a:xfrm>
            <a:off x="6256950" y="3136166"/>
            <a:ext cx="2548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IP / user / </a:t>
            </a:r>
            <a:r>
              <a:rPr lang="en-US" sz="1600" i="1" dirty="0" err="1"/>
              <a:t>pwd</a:t>
            </a:r>
            <a:endParaRPr lang="en-US" sz="1600" i="1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3B47B76-66BE-4327-88DE-74DE75AF8FB3}"/>
              </a:ext>
            </a:extLst>
          </p:cNvPr>
          <p:cNvSpPr txBox="1"/>
          <p:nvPr/>
        </p:nvSpPr>
        <p:spPr>
          <a:xfrm>
            <a:off x="287426" y="1381601"/>
            <a:ext cx="995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The script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available</a:t>
            </a:r>
            <a:r>
              <a:rPr lang="fr-FR" dirty="0"/>
              <a:t> on Vectra </a:t>
            </a:r>
            <a:r>
              <a:rPr lang="fr-FR" dirty="0" err="1"/>
              <a:t>Github</a:t>
            </a:r>
            <a:r>
              <a:rPr lang="fr-FR" dirty="0"/>
              <a:t> </a:t>
            </a:r>
            <a:r>
              <a:rPr lang="fr-FR" dirty="0">
                <a:hlinkClick r:id="rId7"/>
              </a:rPr>
              <a:t>on </a:t>
            </a:r>
            <a:r>
              <a:rPr lang="fr-FR" dirty="0" err="1">
                <a:hlinkClick r:id="rId7"/>
              </a:rPr>
              <a:t>this</a:t>
            </a:r>
            <a:r>
              <a:rPr lang="fr-FR" dirty="0">
                <a:hlinkClick r:id="rId7"/>
              </a:rPr>
              <a:t> </a:t>
            </a:r>
            <a:r>
              <a:rPr lang="fr-FR" dirty="0" err="1">
                <a:hlinkClick r:id="rId7"/>
              </a:rPr>
              <a:t>link</a:t>
            </a:r>
            <a:r>
              <a:rPr lang="fr-F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1401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E5F30-0E86-7148-BA46-E1981CAAF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principle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B95EDE-8054-4CDE-A814-E55DAE0FC2B7}"/>
              </a:ext>
            </a:extLst>
          </p:cNvPr>
          <p:cNvSpPr/>
          <p:nvPr/>
        </p:nvSpPr>
        <p:spPr>
          <a:xfrm>
            <a:off x="340705" y="1274802"/>
            <a:ext cx="115105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If FortiGate API should be contacted on another port than 443</a:t>
            </a:r>
            <a:r>
              <a:rPr lang="en-US" dirty="0"/>
              <a:t>, then change </a:t>
            </a:r>
            <a:r>
              <a:rPr lang="en-US" i="1" dirty="0"/>
              <a:t>python3.8/dist-packages/pyfortiapi.py</a:t>
            </a:r>
            <a:r>
              <a:rPr lang="en-US" dirty="0"/>
              <a:t> with the desired port in the _init_ definition of the FortiGate class.</a:t>
            </a:r>
          </a:p>
          <a:p>
            <a:pPr algn="ctr"/>
            <a:r>
              <a:rPr lang="en-US" sz="1600" dirty="0"/>
              <a:t>Note: This FortiGate function is called in Vectra script in the main function “</a:t>
            </a:r>
            <a:r>
              <a:rPr lang="en-US" sz="1600" dirty="0" err="1"/>
              <a:t>firewalls.append</a:t>
            </a:r>
            <a:r>
              <a:rPr lang="en-US" sz="1600" dirty="0"/>
              <a:t>(</a:t>
            </a:r>
            <a:r>
              <a:rPr lang="en-US" sz="1600" dirty="0" err="1"/>
              <a:t>pyfortiapi.FortiGate</a:t>
            </a:r>
            <a:r>
              <a:rPr lang="en-US" sz="1600" dirty="0"/>
              <a:t>(auth['IP'], auth['USER'], auth['PASS’]))”</a:t>
            </a:r>
          </a:p>
          <a:p>
            <a:pPr algn="ctr"/>
            <a:endParaRPr lang="en-US" i="1" dirty="0"/>
          </a:p>
          <a:p>
            <a:pPr algn="ctr"/>
            <a:r>
              <a:rPr lang="en-US" i="1" dirty="0"/>
              <a:t>Ex: here the port 4430 is used to communicate with the FortiGate API</a:t>
            </a:r>
          </a:p>
        </p:txBody>
      </p:sp>
      <p:pic>
        <p:nvPicPr>
          <p:cNvPr id="3074" name="Image 4" descr="image001">
            <a:extLst>
              <a:ext uri="{FF2B5EF4-FFF2-40B4-BE49-F238E27FC236}">
                <a16:creationId xmlns:a16="http://schemas.microsoft.com/office/drawing/2014/main" id="{A0524472-E56B-4ACF-83E5-8F4EA75D8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" b="52923"/>
          <a:stretch/>
        </p:blipFill>
        <p:spPr bwMode="auto">
          <a:xfrm>
            <a:off x="2099121" y="3029128"/>
            <a:ext cx="7715250" cy="3703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1892685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E5F30-0E86-7148-BA46-E1981CAAF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251" y="14605"/>
            <a:ext cx="9948099" cy="1325563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sz="2400" dirty="0"/>
              <a:t>block the destination IP of active detections with the specified tag (only for some C&amp;C and Exfil detections)</a:t>
            </a:r>
            <a:endParaRPr lang="en-US" dirty="0"/>
          </a:p>
        </p:txBody>
      </p:sp>
      <p:pic>
        <p:nvPicPr>
          <p:cNvPr id="4" name="Picture 2" descr="Fortinet : solutions de cybersécurité | CELGE">
            <a:extLst>
              <a:ext uri="{FF2B5EF4-FFF2-40B4-BE49-F238E27FC236}">
                <a16:creationId xmlns:a16="http://schemas.microsoft.com/office/drawing/2014/main" id="{ADC455EB-F0FA-441F-94FE-C9FB4206FF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39"/>
          <a:stretch/>
        </p:blipFill>
        <p:spPr bwMode="auto">
          <a:xfrm>
            <a:off x="8838656" y="2193596"/>
            <a:ext cx="2857500" cy="101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9">
            <a:extLst>
              <a:ext uri="{FF2B5EF4-FFF2-40B4-BE49-F238E27FC236}">
                <a16:creationId xmlns:a16="http://schemas.microsoft.com/office/drawing/2014/main" id="{9D188523-E9D8-402F-9243-4DC82DC1C94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9234" y="2430397"/>
            <a:ext cx="847634" cy="847634"/>
          </a:xfrm>
          <a:prstGeom prst="rect">
            <a:avLst/>
          </a:prstGeom>
        </p:spPr>
      </p:pic>
      <p:pic>
        <p:nvPicPr>
          <p:cNvPr id="2050" name="Picture 2" descr="Image result for ubuntu logo">
            <a:extLst>
              <a:ext uri="{FF2B5EF4-FFF2-40B4-BE49-F238E27FC236}">
                <a16:creationId xmlns:a16="http://schemas.microsoft.com/office/drawing/2014/main" id="{FFC8F91C-E9C7-48D7-BABA-3F404DA80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856" y="2381299"/>
            <a:ext cx="945831" cy="94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B95EDE-8054-4CDE-A814-E55DAE0FC2B7}"/>
              </a:ext>
            </a:extLst>
          </p:cNvPr>
          <p:cNvSpPr/>
          <p:nvPr/>
        </p:nvSpPr>
        <p:spPr>
          <a:xfrm>
            <a:off x="2679981" y="1686633"/>
            <a:ext cx="6503670" cy="372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b="1" dirty="0"/>
              <a:t>1) </a:t>
            </a:r>
            <a:r>
              <a:rPr lang="sv-SE" dirty="0"/>
              <a:t>python3 fortinet.py --</a:t>
            </a:r>
            <a:r>
              <a:rPr lang="en-US" dirty="0"/>
              <a:t>block_detection_tag </a:t>
            </a:r>
            <a:r>
              <a:rPr lang="sv-SE" dirty="0"/>
              <a:t>BLOCK</a:t>
            </a:r>
            <a:endParaRPr lang="en-US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A6E3609-E32E-4151-8537-D5B17B6CA810}"/>
              </a:ext>
            </a:extLst>
          </p:cNvPr>
          <p:cNvCxnSpPr/>
          <p:nvPr/>
        </p:nvCxnSpPr>
        <p:spPr>
          <a:xfrm>
            <a:off x="2514600" y="2881360"/>
            <a:ext cx="253746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3E735B8-0D28-492C-AAFC-09082846E74F}"/>
              </a:ext>
            </a:extLst>
          </p:cNvPr>
          <p:cNvCxnSpPr/>
          <p:nvPr/>
        </p:nvCxnSpPr>
        <p:spPr>
          <a:xfrm>
            <a:off x="6393180" y="2881360"/>
            <a:ext cx="253746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D3F85EEB-214A-42DD-8412-0169E66D1DCF}"/>
              </a:ext>
            </a:extLst>
          </p:cNvPr>
          <p:cNvSpPr txBox="1"/>
          <p:nvPr/>
        </p:nvSpPr>
        <p:spPr>
          <a:xfrm>
            <a:off x="1129042" y="3694142"/>
            <a:ext cx="431456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2) </a:t>
            </a:r>
            <a:r>
              <a:rPr lang="en-US" sz="1600" dirty="0"/>
              <a:t>Get the list of DESTINATION IP involved in active detections with the tag BLOCK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1C3A85F-B4D9-4704-84E2-0C43CF0A130C}"/>
              </a:ext>
            </a:extLst>
          </p:cNvPr>
          <p:cNvSpPr txBox="1"/>
          <p:nvPr/>
        </p:nvSpPr>
        <p:spPr>
          <a:xfrm>
            <a:off x="6576060" y="3668863"/>
            <a:ext cx="54483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3) </a:t>
            </a:r>
            <a:r>
              <a:rPr lang="en-US" sz="1600" dirty="0"/>
              <a:t>Update the Fortinet group “Cognito Blocked Destinations” with the new IP to block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088CC9-0735-4679-9E19-164E85F990C4}"/>
              </a:ext>
            </a:extLst>
          </p:cNvPr>
          <p:cNvSpPr/>
          <p:nvPr/>
        </p:nvSpPr>
        <p:spPr>
          <a:xfrm>
            <a:off x="1213790" y="5205172"/>
            <a:ext cx="5362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5) </a:t>
            </a:r>
            <a:r>
              <a:rPr lang="en-US" sz="1600" dirty="0"/>
              <a:t>Remove the old manual tag “BLOCK” on all detections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12A39A-9726-4F7F-88A6-5511D2C0E495}"/>
              </a:ext>
            </a:extLst>
          </p:cNvPr>
          <p:cNvSpPr/>
          <p:nvPr/>
        </p:nvSpPr>
        <p:spPr>
          <a:xfrm>
            <a:off x="9064392" y="3105563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pyfortiapi.py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D6C422-E5D0-4F32-A93A-A679ED17B4FD}"/>
              </a:ext>
            </a:extLst>
          </p:cNvPr>
          <p:cNvSpPr/>
          <p:nvPr/>
        </p:nvSpPr>
        <p:spPr>
          <a:xfrm>
            <a:off x="1213790" y="4530384"/>
            <a:ext cx="5392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4) </a:t>
            </a:r>
            <a:r>
              <a:rPr lang="en-US" sz="1600" dirty="0"/>
              <a:t>Add the tag “</a:t>
            </a:r>
            <a:r>
              <a:rPr lang="en-US" sz="1600" dirty="0" err="1"/>
              <a:t>Blocked:manual</a:t>
            </a:r>
            <a:r>
              <a:rPr lang="en-US" sz="1600" dirty="0"/>
              <a:t>” for the newly blocked IP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4EFF3A-FE2E-49A1-B7B4-1763409D035E}"/>
              </a:ext>
            </a:extLst>
          </p:cNvPr>
          <p:cNvSpPr/>
          <p:nvPr/>
        </p:nvSpPr>
        <p:spPr>
          <a:xfrm>
            <a:off x="354330" y="6176394"/>
            <a:ext cx="1143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err="1"/>
              <a:t>Same</a:t>
            </a:r>
            <a:r>
              <a:rPr lang="fr-FR" i="1" dirty="0"/>
              <a:t> </a:t>
            </a:r>
            <a:r>
              <a:rPr lang="fr-FR" i="1" dirty="0" err="1"/>
              <a:t>principle</a:t>
            </a:r>
            <a:r>
              <a:rPr lang="fr-FR" i="1" dirty="0"/>
              <a:t> for the --</a:t>
            </a:r>
            <a:r>
              <a:rPr lang="en-US" dirty="0" err="1"/>
              <a:t>unblock_detection_tag</a:t>
            </a:r>
            <a:r>
              <a:rPr lang="fr-FR" i="1" dirty="0"/>
              <a:t> tag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80003745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E5F30-0E86-7148-BA46-E1981CAAF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251" y="14605"/>
            <a:ext cx="9948099" cy="1325563"/>
          </a:xfrm>
        </p:spPr>
        <p:txBody>
          <a:bodyPr/>
          <a:lstStyle/>
          <a:p>
            <a:r>
              <a:rPr lang="en-US" dirty="0"/>
              <a:t>FortiGate 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989308-E91B-496E-9662-80A5946C860C}"/>
              </a:ext>
            </a:extLst>
          </p:cNvPr>
          <p:cNvSpPr/>
          <p:nvPr/>
        </p:nvSpPr>
        <p:spPr>
          <a:xfrm>
            <a:off x="373380" y="1420178"/>
            <a:ext cx="115709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Be sure to create or update your firewall security policies accordingly to utilize the groups.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C1BA2BE-FDA4-4F78-9CA0-1D3C42BFE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6" y="2248039"/>
            <a:ext cx="117729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012464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B3C1B-C047-9846-A4F7-B4F092F681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09213293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Theme">
  <a:themeElements>
    <a:clrScheme name="Vectra">
      <a:dk1>
        <a:srgbClr val="4F4F4F"/>
      </a:dk1>
      <a:lt1>
        <a:srgbClr val="FFFFFF"/>
      </a:lt1>
      <a:dk2>
        <a:srgbClr val="4B5D7B"/>
      </a:dk2>
      <a:lt2>
        <a:srgbClr val="EEF1FB"/>
      </a:lt2>
      <a:accent1>
        <a:srgbClr val="2F7FEC"/>
      </a:accent1>
      <a:accent2>
        <a:srgbClr val="EB5757"/>
      </a:accent2>
      <a:accent3>
        <a:srgbClr val="BA6AD9"/>
      </a:accent3>
      <a:accent4>
        <a:srgbClr val="F19949"/>
      </a:accent4>
      <a:accent5>
        <a:srgbClr val="F1C84C"/>
      </a:accent5>
      <a:accent6>
        <a:srgbClr val="209553"/>
      </a:accent6>
      <a:hlink>
        <a:srgbClr val="0070CE"/>
      </a:hlink>
      <a:folHlink>
        <a:srgbClr val="BA6AD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348E9EC4F31045B600F4B5B6646097" ma:contentTypeVersion="11" ma:contentTypeDescription="Create a new document." ma:contentTypeScope="" ma:versionID="173ea940b1ab798e78cd490fcc200f7d">
  <xsd:schema xmlns:xsd="http://www.w3.org/2001/XMLSchema" xmlns:xs="http://www.w3.org/2001/XMLSchema" xmlns:p="http://schemas.microsoft.com/office/2006/metadata/properties" xmlns:ns2="166e1bb8-3258-4cc6-a5bc-33bb53b94a43" xmlns:ns3="48fae336-3b65-4894-87c4-dca40c5a10ef" targetNamespace="http://schemas.microsoft.com/office/2006/metadata/properties" ma:root="true" ma:fieldsID="cd6a5ba7b1d239e06b0857359e185a9e" ns2:_="" ns3:_="">
    <xsd:import namespace="166e1bb8-3258-4cc6-a5bc-33bb53b94a43"/>
    <xsd:import namespace="48fae336-3b65-4894-87c4-dca40c5a10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6e1bb8-3258-4cc6-a5bc-33bb53b94a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fae336-3b65-4894-87c4-dca40c5a10e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8AF7E4-3A93-4439-9648-AA2D7BC967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6e1bb8-3258-4cc6-a5bc-33bb53b94a43"/>
    <ds:schemaRef ds:uri="48fae336-3b65-4894-87c4-dca40c5a10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A8B4A3-69B3-4136-8B58-DB825930A16E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48fae336-3b65-4894-87c4-dca40c5a10ef"/>
    <ds:schemaRef ds:uri="http://purl.org/dc/elements/1.1/"/>
    <ds:schemaRef ds:uri="http://purl.org/dc/dcmitype/"/>
    <ds:schemaRef ds:uri="166e1bb8-3258-4cc6-a5bc-33bb53b94a43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DFAA935-2F0C-4863-A27D-7B85A72AE8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3146</TotalTime>
  <Words>305</Words>
  <Application>Microsoft Office PowerPoint</Application>
  <PresentationFormat>Grand écran</PresentationFormat>
  <Paragraphs>30</Paragraphs>
  <Slides>6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8" baseType="lpstr">
      <vt:lpstr>Arial</vt:lpstr>
      <vt:lpstr>Office Theme</vt:lpstr>
      <vt:lpstr>Integration with FortiGate </vt:lpstr>
      <vt:lpstr>Working principle</vt:lpstr>
      <vt:lpstr>Working principle</vt:lpstr>
      <vt:lpstr>Example: block the destination IP of active detections with the specified tag (only for some C&amp;C and Exfil detections)</vt:lpstr>
      <vt:lpstr>FortiGate results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Guillaume Eyries</dc:creator>
  <cp:keywords/>
  <dc:description/>
  <cp:lastModifiedBy>Claire Loffler</cp:lastModifiedBy>
  <cp:revision>123</cp:revision>
  <cp:lastPrinted>2020-04-06T22:13:00Z</cp:lastPrinted>
  <dcterms:created xsi:type="dcterms:W3CDTF">2019-01-26T04:02:48Z</dcterms:created>
  <dcterms:modified xsi:type="dcterms:W3CDTF">2020-07-27T19:32:53Z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0x010100F4348E9EC4F31045B600F4B5B6646097</vt:lpwstr>
  </property>
  <property fmtid="{D5CDD505-2E9C-101B-9397-08002B2CF9AE}" pid="3" name="AuthorIds_UIVersion_102400">
    <vt:lpwstr>15</vt:lpwstr>
  </property>
  <property fmtid="{D5CDD505-2E9C-101B-9397-08002B2CF9AE}" pid="4" name="AuthorIds_UIVersion_1024">
    <vt:lpwstr>43</vt:lpwstr>
  </property>
</Properties>
</file>