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F5BB714-39C3-4EF1-9DAA-2043637CC8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4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3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6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9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7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6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4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728" y="1725491"/>
            <a:ext cx="5536652" cy="2541431"/>
          </a:xfrm>
        </p:spPr>
        <p:txBody>
          <a:bodyPr>
            <a:normAutofit fontScale="90000"/>
          </a:bodyPr>
          <a:lstStyle/>
          <a:p>
            <a:r>
              <a:rPr dirty="0"/>
              <a:t>Cloud-based and Distributed Computing Platforms for Genomic Data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9728" y="4266922"/>
            <a:ext cx="5536652" cy="977621"/>
          </a:xfrm>
        </p:spPr>
        <p:txBody>
          <a:bodyPr>
            <a:normAutofit lnSpcReduction="10000"/>
          </a:bodyPr>
          <a:lstStyle/>
          <a:p>
            <a:r>
              <a:t>Using cloud infrastructure for collaborative research and large dataset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66D4D-ABDA-42B5-BCE8-C30EFDBE6B43}"/>
              </a:ext>
            </a:extLst>
          </p:cNvPr>
          <p:cNvSpPr txBox="1"/>
          <p:nvPr/>
        </p:nvSpPr>
        <p:spPr>
          <a:xfrm>
            <a:off x="2831123" y="6304085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Vedant Bhawnani – 60018210069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Genomics and Biological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Genomic data is complex, requiring vast computational resources to analyze.</a:t>
            </a:r>
          </a:p>
          <a:p>
            <a:r>
              <a:rPr dirty="0"/>
              <a:t>Langmead &amp; Nellore (2018) describe the increase in genomic data volume and complexity, highlighting cloud computing as a solution for processing and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Cloud-based and Distributed Computing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Cloud platforms offer scalability for storing and analyzing genomic data.</a:t>
            </a:r>
          </a:p>
          <a:p>
            <a:r>
              <a:rPr dirty="0"/>
              <a:t>Wang et al. (2020) discuss the role of cloud platforms like AWS and Google Cloud in genomic data analysis and global collaboration.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Genomics Research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Genomics research projects like 1000 Genomes have utilized cloud platforms.</a:t>
            </a:r>
          </a:p>
          <a:p>
            <a:r>
              <a:rPr dirty="0"/>
              <a:t>According to Langmead &amp; Nellore (2018), cloud computing enabled seamless collaboration across multiple research centers.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Tools such as Apache Spark and GATK are used to handle large-scale genomic datasets in the cloud.</a:t>
            </a:r>
          </a:p>
          <a:p>
            <a:r>
              <a:rPr dirty="0"/>
              <a:t>Wang et al. (2020) emphasize the importance of distributed computing systems like Hadoop for processing parallel genomic workloads.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Cloud platforms have accelerated genomic research and increased collaboration.</a:t>
            </a:r>
          </a:p>
          <a:p>
            <a:r>
              <a:rPr dirty="0"/>
              <a:t>Langmead &amp; Nellore (2018) state that cloud solutions have improved the speed of research and made real-time collaboration more feasible.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Cloud computing and distributed platforms are crucial for handling large-scale genomic data.</a:t>
            </a:r>
          </a:p>
          <a:p>
            <a:r>
              <a:rPr dirty="0"/>
              <a:t>Both Langmead &amp; Nellore (2018) and Wang et al. (2020) highlight how these platforms will continue to play an essential role in genomic research.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C84-4D1B-43DF-AFC3-A905C1B6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55" y="2875084"/>
            <a:ext cx="6479421" cy="1049235"/>
          </a:xfrm>
        </p:spPr>
        <p:txBody>
          <a:bodyPr>
            <a:no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96280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271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Cloud-based and Distributed Computing Platforms for Genomic Data Handling</vt:lpstr>
      <vt:lpstr>Introduction to Genomics and Biological Data</vt:lpstr>
      <vt:lpstr>Cloud-based and Distributed Computing Platforms</vt:lpstr>
      <vt:lpstr>Case Study: Genomics Research in the Cloud</vt:lpstr>
      <vt:lpstr>Technical Implementation</vt:lpstr>
      <vt:lpstr>Impact and Results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and Distributed Computing Platforms for Genomic Data Handling</dc:title>
  <dc:subject/>
  <dc:creator/>
  <cp:keywords/>
  <dc:description>generated using python-pptx</dc:description>
  <cp:lastModifiedBy>VEDANT BHAWNANI</cp:lastModifiedBy>
  <cp:revision>3</cp:revision>
  <dcterms:created xsi:type="dcterms:W3CDTF">2013-01-27T09:14:16Z</dcterms:created>
  <dcterms:modified xsi:type="dcterms:W3CDTF">2024-10-24T12:31:21Z</dcterms:modified>
  <cp:category/>
</cp:coreProperties>
</file>