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71" r:id="rId6"/>
    <p:sldId id="268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F8"/>
    <a:srgbClr val="FEF8F4"/>
    <a:srgbClr val="F8E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/>
    <p:restoredTop sz="94723"/>
  </p:normalViewPr>
  <p:slideViewPr>
    <p:cSldViewPr snapToGrid="0">
      <p:cViewPr varScale="1">
        <p:scale>
          <a:sx n="192" d="100"/>
          <a:sy n="192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chmitz" userId="501e04cbf92b43b1" providerId="LiveId" clId="{DC4E5A99-BAD4-8C48-8EA9-2B2DA038D9B6}"/>
    <pc:docChg chg="delSld modSld">
      <pc:chgData name="Michael Schmitz" userId="501e04cbf92b43b1" providerId="LiveId" clId="{DC4E5A99-BAD4-8C48-8EA9-2B2DA038D9B6}" dt="2021-11-15T20:26:38.306" v="3" actId="2696"/>
      <pc:docMkLst>
        <pc:docMk/>
      </pc:docMkLst>
      <pc:sldChg chg="modSp mod">
        <pc:chgData name="Michael Schmitz" userId="501e04cbf92b43b1" providerId="LiveId" clId="{DC4E5A99-BAD4-8C48-8EA9-2B2DA038D9B6}" dt="2021-11-15T20:25:28.365" v="0" actId="20577"/>
        <pc:sldMkLst>
          <pc:docMk/>
          <pc:sldMk cId="2825634604" sldId="256"/>
        </pc:sldMkLst>
        <pc:spChg chg="mod">
          <ac:chgData name="Michael Schmitz" userId="501e04cbf92b43b1" providerId="LiveId" clId="{DC4E5A99-BAD4-8C48-8EA9-2B2DA038D9B6}" dt="2021-11-15T20:25:28.365" v="0" actId="20577"/>
          <ac:spMkLst>
            <pc:docMk/>
            <pc:sldMk cId="2825634604" sldId="256"/>
            <ac:spMk id="2" creationId="{6D33150B-07D5-4A0A-A104-926B9F458A97}"/>
          </ac:spMkLst>
        </pc:spChg>
      </pc:sldChg>
      <pc:sldChg chg="modSp mod">
        <pc:chgData name="Michael Schmitz" userId="501e04cbf92b43b1" providerId="LiveId" clId="{DC4E5A99-BAD4-8C48-8EA9-2B2DA038D9B6}" dt="2021-11-15T20:26:00.596" v="2" actId="20577"/>
        <pc:sldMkLst>
          <pc:docMk/>
          <pc:sldMk cId="3541392041" sldId="268"/>
        </pc:sldMkLst>
        <pc:spChg chg="mod">
          <ac:chgData name="Michael Schmitz" userId="501e04cbf92b43b1" providerId="LiveId" clId="{DC4E5A99-BAD4-8C48-8EA9-2B2DA038D9B6}" dt="2021-11-15T20:26:00.596" v="2" actId="20577"/>
          <ac:spMkLst>
            <pc:docMk/>
            <pc:sldMk cId="3541392041" sldId="268"/>
            <ac:spMk id="3" creationId="{FEECD8A3-AC99-4132-87D7-F53A5C99CC36}"/>
          </ac:spMkLst>
        </pc:spChg>
      </pc:sldChg>
      <pc:sldChg chg="del">
        <pc:chgData name="Michael Schmitz" userId="501e04cbf92b43b1" providerId="LiveId" clId="{DC4E5A99-BAD4-8C48-8EA9-2B2DA038D9B6}" dt="2021-11-15T20:26:38.306" v="3" actId="2696"/>
        <pc:sldMkLst>
          <pc:docMk/>
          <pc:sldMk cId="2347457444" sldId="270"/>
        </pc:sldMkLst>
      </pc:sldChg>
    </pc:docChg>
  </pc:docChgLst>
  <pc:docChgLst>
    <pc:chgData name="Michael Schmitz" userId="501e04cbf92b43b1" providerId="LiveId" clId="{FEF8CAE1-60CB-FE45-9F68-15695A2F7784}"/>
    <pc:docChg chg="undo redo custSel addSld delSld modSld">
      <pc:chgData name="Michael Schmitz" userId="501e04cbf92b43b1" providerId="LiveId" clId="{FEF8CAE1-60CB-FE45-9F68-15695A2F7784}" dt="2021-10-02T09:58:06.929" v="1834" actId="20577"/>
      <pc:docMkLst>
        <pc:docMk/>
      </pc:docMkLst>
      <pc:sldChg chg="delSp modSp mod">
        <pc:chgData name="Michael Schmitz" userId="501e04cbf92b43b1" providerId="LiveId" clId="{FEF8CAE1-60CB-FE45-9F68-15695A2F7784}" dt="2021-10-02T09:29:42.804" v="524" actId="20577"/>
        <pc:sldMkLst>
          <pc:docMk/>
          <pc:sldMk cId="2825634604" sldId="256"/>
        </pc:sldMkLst>
        <pc:spChg chg="mod">
          <ac:chgData name="Michael Schmitz" userId="501e04cbf92b43b1" providerId="LiveId" clId="{FEF8CAE1-60CB-FE45-9F68-15695A2F7784}" dt="2021-10-02T09:29:42.804" v="524" actId="20577"/>
          <ac:spMkLst>
            <pc:docMk/>
            <pc:sldMk cId="2825634604" sldId="256"/>
            <ac:spMk id="2" creationId="{6D33150B-07D5-4A0A-A104-926B9F458A97}"/>
          </ac:spMkLst>
        </pc:spChg>
        <pc:spChg chg="del mod">
          <ac:chgData name="Michael Schmitz" userId="501e04cbf92b43b1" providerId="LiveId" clId="{FEF8CAE1-60CB-FE45-9F68-15695A2F7784}" dt="2021-10-02T09:25:58.970" v="153" actId="478"/>
          <ac:spMkLst>
            <pc:docMk/>
            <pc:sldMk cId="2825634604" sldId="256"/>
            <ac:spMk id="3" creationId="{6896E7C2-61A8-4A89-A083-DC5CCBF3F5FF}"/>
          </ac:spMkLst>
        </pc:spChg>
      </pc:sldChg>
      <pc:sldChg chg="modSp mod">
        <pc:chgData name="Michael Schmitz" userId="501e04cbf92b43b1" providerId="LiveId" clId="{FEF8CAE1-60CB-FE45-9F68-15695A2F7784}" dt="2021-10-02T09:42:34.973" v="1370" actId="20577"/>
        <pc:sldMkLst>
          <pc:docMk/>
          <pc:sldMk cId="3541392041" sldId="268"/>
        </pc:sldMkLst>
        <pc:spChg chg="mod">
          <ac:chgData name="Michael Schmitz" userId="501e04cbf92b43b1" providerId="LiveId" clId="{FEF8CAE1-60CB-FE45-9F68-15695A2F7784}" dt="2021-10-02T09:42:34.973" v="1370" actId="20577"/>
          <ac:spMkLst>
            <pc:docMk/>
            <pc:sldMk cId="3541392041" sldId="268"/>
            <ac:spMk id="3" creationId="{FEECD8A3-AC99-4132-87D7-F53A5C99CC36}"/>
          </ac:spMkLst>
        </pc:spChg>
        <pc:spChg chg="mod">
          <ac:chgData name="Michael Schmitz" userId="501e04cbf92b43b1" providerId="LiveId" clId="{FEF8CAE1-60CB-FE45-9F68-15695A2F7784}" dt="2021-10-02T09:38:43.926" v="1164" actId="20577"/>
          <ac:spMkLst>
            <pc:docMk/>
            <pc:sldMk cId="3541392041" sldId="268"/>
            <ac:spMk id="6" creationId="{D7F62443-90FB-4C7A-868E-D16E660890BB}"/>
          </ac:spMkLst>
        </pc:spChg>
      </pc:sldChg>
      <pc:sldChg chg="addSp modSp add mod">
        <pc:chgData name="Michael Schmitz" userId="501e04cbf92b43b1" providerId="LiveId" clId="{FEF8CAE1-60CB-FE45-9F68-15695A2F7784}" dt="2021-10-02T09:54:55.428" v="1604" actId="20577"/>
        <pc:sldMkLst>
          <pc:docMk/>
          <pc:sldMk cId="316978910" sldId="269"/>
        </pc:sldMkLst>
        <pc:spChg chg="mod">
          <ac:chgData name="Michael Schmitz" userId="501e04cbf92b43b1" providerId="LiveId" clId="{FEF8CAE1-60CB-FE45-9F68-15695A2F7784}" dt="2021-10-02T09:40:03.192" v="1299" actId="20577"/>
          <ac:spMkLst>
            <pc:docMk/>
            <pc:sldMk cId="316978910" sldId="269"/>
            <ac:spMk id="3" creationId="{FEECD8A3-AC99-4132-87D7-F53A5C99CC36}"/>
          </ac:spMkLst>
        </pc:spChg>
        <pc:spChg chg="mod">
          <ac:chgData name="Michael Schmitz" userId="501e04cbf92b43b1" providerId="LiveId" clId="{FEF8CAE1-60CB-FE45-9F68-15695A2F7784}" dt="2021-10-02T09:54:55.428" v="1604" actId="20577"/>
          <ac:spMkLst>
            <pc:docMk/>
            <pc:sldMk cId="316978910" sldId="269"/>
            <ac:spMk id="6" creationId="{D7F62443-90FB-4C7A-868E-D16E660890BB}"/>
          </ac:spMkLst>
        </pc:spChg>
        <pc:picChg chg="add mod modCrop">
          <ac:chgData name="Michael Schmitz" userId="501e04cbf92b43b1" providerId="LiveId" clId="{FEF8CAE1-60CB-FE45-9F68-15695A2F7784}" dt="2021-10-02T09:49:14.039" v="1399" actId="1440"/>
          <ac:picMkLst>
            <pc:docMk/>
            <pc:sldMk cId="316978910" sldId="269"/>
            <ac:picMk id="2" creationId="{7EDD5C99-84D1-3043-BBAF-B66F319D6387}"/>
          </ac:picMkLst>
        </pc:picChg>
        <pc:picChg chg="add mod modCrop">
          <ac:chgData name="Michael Schmitz" userId="501e04cbf92b43b1" providerId="LiveId" clId="{FEF8CAE1-60CB-FE45-9F68-15695A2F7784}" dt="2021-10-02T09:48:52.451" v="1396" actId="1440"/>
          <ac:picMkLst>
            <pc:docMk/>
            <pc:sldMk cId="316978910" sldId="269"/>
            <ac:picMk id="5" creationId="{3362CA23-0E01-D749-9817-C9BC712DF21A}"/>
          </ac:picMkLst>
        </pc:picChg>
        <pc:picChg chg="add mod">
          <ac:chgData name="Michael Schmitz" userId="501e04cbf92b43b1" providerId="LiveId" clId="{FEF8CAE1-60CB-FE45-9F68-15695A2F7784}" dt="2021-10-02T09:49:04.757" v="1398" actId="1440"/>
          <ac:picMkLst>
            <pc:docMk/>
            <pc:sldMk cId="316978910" sldId="269"/>
            <ac:picMk id="1026" creationId="{CA64891B-5B09-4545-A4BD-502936367DEA}"/>
          </ac:picMkLst>
        </pc:picChg>
        <pc:picChg chg="add mod">
          <ac:chgData name="Michael Schmitz" userId="501e04cbf92b43b1" providerId="LiveId" clId="{FEF8CAE1-60CB-FE45-9F68-15695A2F7784}" dt="2021-10-02T09:49:22.901" v="1401" actId="1440"/>
          <ac:picMkLst>
            <pc:docMk/>
            <pc:sldMk cId="316978910" sldId="269"/>
            <ac:picMk id="1028" creationId="{17F308EB-F9A6-B64E-960C-0AD189B4B3D0}"/>
          </ac:picMkLst>
        </pc:picChg>
      </pc:sldChg>
      <pc:sldChg chg="del">
        <pc:chgData name="Michael Schmitz" userId="501e04cbf92b43b1" providerId="LiveId" clId="{FEF8CAE1-60CB-FE45-9F68-15695A2F7784}" dt="2021-10-02T09:25:17.560" v="60" actId="2696"/>
        <pc:sldMkLst>
          <pc:docMk/>
          <pc:sldMk cId="740431072" sldId="269"/>
        </pc:sldMkLst>
      </pc:sldChg>
      <pc:sldChg chg="new del">
        <pc:chgData name="Michael Schmitz" userId="501e04cbf92b43b1" providerId="LiveId" clId="{FEF8CAE1-60CB-FE45-9F68-15695A2F7784}" dt="2021-10-02T09:51:40.590" v="1403" actId="2696"/>
        <pc:sldMkLst>
          <pc:docMk/>
          <pc:sldMk cId="885534609" sldId="270"/>
        </pc:sldMkLst>
      </pc:sldChg>
      <pc:sldChg chg="delSp modSp add mod">
        <pc:chgData name="Michael Schmitz" userId="501e04cbf92b43b1" providerId="LiveId" clId="{FEF8CAE1-60CB-FE45-9F68-15695A2F7784}" dt="2021-10-02T09:58:06.929" v="1834" actId="20577"/>
        <pc:sldMkLst>
          <pc:docMk/>
          <pc:sldMk cId="2347457444" sldId="270"/>
        </pc:sldMkLst>
        <pc:spChg chg="mod">
          <ac:chgData name="Michael Schmitz" userId="501e04cbf92b43b1" providerId="LiveId" clId="{FEF8CAE1-60CB-FE45-9F68-15695A2F7784}" dt="2021-10-02T09:58:06.929" v="1834" actId="20577"/>
          <ac:spMkLst>
            <pc:docMk/>
            <pc:sldMk cId="2347457444" sldId="270"/>
            <ac:spMk id="3" creationId="{FEECD8A3-AC99-4132-87D7-F53A5C99CC36}"/>
          </ac:spMkLst>
        </pc:spChg>
        <pc:spChg chg="mod">
          <ac:chgData name="Michael Schmitz" userId="501e04cbf92b43b1" providerId="LiveId" clId="{FEF8CAE1-60CB-FE45-9F68-15695A2F7784}" dt="2021-10-02T09:52:01.670" v="1466" actId="20577"/>
          <ac:spMkLst>
            <pc:docMk/>
            <pc:sldMk cId="2347457444" sldId="270"/>
            <ac:spMk id="6" creationId="{D7F62443-90FB-4C7A-868E-D16E660890BB}"/>
          </ac:spMkLst>
        </pc:spChg>
        <pc:picChg chg="del">
          <ac:chgData name="Michael Schmitz" userId="501e04cbf92b43b1" providerId="LiveId" clId="{FEF8CAE1-60CB-FE45-9F68-15695A2F7784}" dt="2021-10-02T09:52:03.837" v="1468" actId="478"/>
          <ac:picMkLst>
            <pc:docMk/>
            <pc:sldMk cId="2347457444" sldId="270"/>
            <ac:picMk id="2" creationId="{7EDD5C99-84D1-3043-BBAF-B66F319D6387}"/>
          </ac:picMkLst>
        </pc:picChg>
        <pc:picChg chg="del">
          <ac:chgData name="Michael Schmitz" userId="501e04cbf92b43b1" providerId="LiveId" clId="{FEF8CAE1-60CB-FE45-9F68-15695A2F7784}" dt="2021-10-02T09:52:04.725" v="1470" actId="478"/>
          <ac:picMkLst>
            <pc:docMk/>
            <pc:sldMk cId="2347457444" sldId="270"/>
            <ac:picMk id="5" creationId="{3362CA23-0E01-D749-9817-C9BC712DF21A}"/>
          </ac:picMkLst>
        </pc:picChg>
        <pc:picChg chg="del">
          <ac:chgData name="Michael Schmitz" userId="501e04cbf92b43b1" providerId="LiveId" clId="{FEF8CAE1-60CB-FE45-9F68-15695A2F7784}" dt="2021-10-02T09:52:03.546" v="1467" actId="478"/>
          <ac:picMkLst>
            <pc:docMk/>
            <pc:sldMk cId="2347457444" sldId="270"/>
            <ac:picMk id="1026" creationId="{CA64891B-5B09-4545-A4BD-502936367DEA}"/>
          </ac:picMkLst>
        </pc:picChg>
        <pc:picChg chg="del">
          <ac:chgData name="Michael Schmitz" userId="501e04cbf92b43b1" providerId="LiveId" clId="{FEF8CAE1-60CB-FE45-9F68-15695A2F7784}" dt="2021-10-02T09:52:04.297" v="1469" actId="478"/>
          <ac:picMkLst>
            <pc:docMk/>
            <pc:sldMk cId="2347457444" sldId="270"/>
            <ac:picMk id="1028" creationId="{17F308EB-F9A6-B64E-960C-0AD189B4B3D0}"/>
          </ac:picMkLst>
        </pc:picChg>
      </pc:sldChg>
      <pc:sldChg chg="addSp modSp add mod">
        <pc:chgData name="Michael Schmitz" userId="501e04cbf92b43b1" providerId="LiveId" clId="{FEF8CAE1-60CB-FE45-9F68-15695A2F7784}" dt="2021-10-02T09:56:41.010" v="1728" actId="1076"/>
        <pc:sldMkLst>
          <pc:docMk/>
          <pc:sldMk cId="1868476748" sldId="271"/>
        </pc:sldMkLst>
        <pc:spChg chg="mod">
          <ac:chgData name="Michael Schmitz" userId="501e04cbf92b43b1" providerId="LiveId" clId="{FEF8CAE1-60CB-FE45-9F68-15695A2F7784}" dt="2021-10-02T09:55:59.145" v="1722" actId="20577"/>
          <ac:spMkLst>
            <pc:docMk/>
            <pc:sldMk cId="1868476748" sldId="271"/>
            <ac:spMk id="3" creationId="{FEECD8A3-AC99-4132-87D7-F53A5C99CC36}"/>
          </ac:spMkLst>
        </pc:spChg>
        <pc:spChg chg="mod">
          <ac:chgData name="Michael Schmitz" userId="501e04cbf92b43b1" providerId="LiveId" clId="{FEF8CAE1-60CB-FE45-9F68-15695A2F7784}" dt="2021-10-02T09:53:05.342" v="1519" actId="20577"/>
          <ac:spMkLst>
            <pc:docMk/>
            <pc:sldMk cId="1868476748" sldId="271"/>
            <ac:spMk id="6" creationId="{D7F62443-90FB-4C7A-868E-D16E660890BB}"/>
          </ac:spMkLst>
        </pc:spChg>
        <pc:picChg chg="add mod">
          <ac:chgData name="Michael Schmitz" userId="501e04cbf92b43b1" providerId="LiveId" clId="{FEF8CAE1-60CB-FE45-9F68-15695A2F7784}" dt="2021-10-02T09:56:41.010" v="1728" actId="1076"/>
          <ac:picMkLst>
            <pc:docMk/>
            <pc:sldMk cId="1868476748" sldId="271"/>
            <ac:picMk id="3074" creationId="{8D9ADED1-1619-9443-B186-7D759516495C}"/>
          </ac:picMkLst>
        </pc:picChg>
      </pc:sldChg>
      <pc:sldChg chg="del">
        <pc:chgData name="Michael Schmitz" userId="501e04cbf92b43b1" providerId="LiveId" clId="{FEF8CAE1-60CB-FE45-9F68-15695A2F7784}" dt="2021-10-02T09:25:14.225" v="54" actId="2696"/>
        <pc:sldMkLst>
          <pc:docMk/>
          <pc:sldMk cId="788025321" sldId="272"/>
        </pc:sldMkLst>
      </pc:sldChg>
      <pc:sldChg chg="del">
        <pc:chgData name="Michael Schmitz" userId="501e04cbf92b43b1" providerId="LiveId" clId="{FEF8CAE1-60CB-FE45-9F68-15695A2F7784}" dt="2021-10-02T09:25:14.501" v="55" actId="2696"/>
        <pc:sldMkLst>
          <pc:docMk/>
          <pc:sldMk cId="1039519141" sldId="273"/>
        </pc:sldMkLst>
      </pc:sldChg>
      <pc:sldChg chg="del">
        <pc:chgData name="Michael Schmitz" userId="501e04cbf92b43b1" providerId="LiveId" clId="{FEF8CAE1-60CB-FE45-9F68-15695A2F7784}" dt="2021-10-02T09:25:16.575" v="58" actId="2696"/>
        <pc:sldMkLst>
          <pc:docMk/>
          <pc:sldMk cId="2601073866" sldId="274"/>
        </pc:sldMkLst>
      </pc:sldChg>
      <pc:sldChg chg="del">
        <pc:chgData name="Michael Schmitz" userId="501e04cbf92b43b1" providerId="LiveId" clId="{FEF8CAE1-60CB-FE45-9F68-15695A2F7784}" dt="2021-10-02T09:25:16.104" v="56" actId="2696"/>
        <pc:sldMkLst>
          <pc:docMk/>
          <pc:sldMk cId="2087355098" sldId="278"/>
        </pc:sldMkLst>
      </pc:sldChg>
      <pc:sldChg chg="del">
        <pc:chgData name="Michael Schmitz" userId="501e04cbf92b43b1" providerId="LiveId" clId="{FEF8CAE1-60CB-FE45-9F68-15695A2F7784}" dt="2021-10-02T09:25:16.919" v="59" actId="2696"/>
        <pc:sldMkLst>
          <pc:docMk/>
          <pc:sldMk cId="456157294" sldId="279"/>
        </pc:sldMkLst>
      </pc:sldChg>
      <pc:sldChg chg="del">
        <pc:chgData name="Michael Schmitz" userId="501e04cbf92b43b1" providerId="LiveId" clId="{FEF8CAE1-60CB-FE45-9F68-15695A2F7784}" dt="2021-10-02T09:25:16.350" v="57" actId="2696"/>
        <pc:sldMkLst>
          <pc:docMk/>
          <pc:sldMk cId="925022658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FE1E-D4C8-4876-9ADC-A9FF7532BE16}" type="datetimeFigureOut">
              <a:rPr lang="de-CH" smtClean="0"/>
              <a:t>04.04.22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13589-2108-4AAC-BC81-4921D1C329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83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E6C-C748-4DAE-A6F6-9F9538BB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72FF65-9FAC-4C8B-B731-07A62194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2AE3B-CB2F-41C5-8799-57A5C2DA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385D-BB96-4DC1-9630-90481259577E}" type="datetime1">
              <a:rPr lang="de-CH" smtClean="0"/>
              <a:t>04.04.22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E31E59-2027-4E7B-89BA-9715D36E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B8133-5D06-45A7-A690-980EA67C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31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5B949-23D2-44FE-AFDF-13F91B0D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57FCCF-340E-4D26-953C-7E7B9827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2C14F-1211-47A1-944A-0E90C3BA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64F8-4D80-4C1A-BF89-917EF9E1410E}" type="datetime1">
              <a:rPr lang="de-CH" smtClean="0"/>
              <a:t>04.04.22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B0647-E7BC-42FC-88CC-F76C6D06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FCCC1-96D4-4481-91DF-C495BA8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89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A60DA0-E100-48AA-95C1-428878BBF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62E27-4CEE-4B62-87A5-C6509EA3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94D03-DC45-471A-A330-75B43A45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6CEB-644B-4BAB-887F-1460D9BDB6E7}" type="datetime1">
              <a:rPr lang="de-CH" smtClean="0"/>
              <a:t>04.04.22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0EEA7-9CCE-4ED4-B2A3-BAE1771D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80D10-7196-4B4A-BC1A-39DB7BF4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5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E57B1-F40D-49AF-8651-EC6B4EA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E3254-80F5-4247-89EB-AFFF9169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78A5-0751-496E-9F73-B5964A6E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335-8D44-4540-863D-D2D199BD8408}" type="datetime1">
              <a:rPr lang="de-CH" smtClean="0"/>
              <a:t>04.04.22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621A3-4F8B-4207-BC49-124855D5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B68E7-68B3-4AC4-A753-8AAA41F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010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183B-4A5B-4958-B3CD-98E7599A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4CD1F-A4AE-4161-8339-626A1D79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81090-C543-4574-93E7-8FE1C82A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CB2D-F1DF-4388-9C91-634A5DEB45CF}" type="datetime1">
              <a:rPr lang="de-CH" smtClean="0"/>
              <a:t>04.04.22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940B7-A25B-458D-BB68-E26896D6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F4D84-6CC9-4142-A311-B9E98C96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64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D2D8-C4AB-49C5-A7DF-3547F040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0B1BE-E9E6-4C71-ACBC-F0703DF5C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C72DB-32F5-41A8-8962-7DD7B178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EF089-FB91-42BF-9D19-ECC2F9B6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924-0021-44FD-8FAE-7878E1353720}" type="datetime1">
              <a:rPr lang="de-CH" smtClean="0"/>
              <a:t>04.04.22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1213C0-7303-4D97-B21A-C9B0BA78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27FA7E-590F-4A68-82F5-DD05CBB0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4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187D1-0FB6-4947-8497-62F4305A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561CB-45E8-46BC-BDA6-15F4BC4F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6875B4-D26A-4980-8519-9CC16A80C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02ED4-9826-4BF2-AF3E-D09C8877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E54BE0-0B94-4F94-A0DC-1DB477956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129A1E-EE0D-48B7-BDF7-CD874057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0C6-6457-426C-8F5E-C9B5EE8EE7B4}" type="datetime1">
              <a:rPr lang="de-CH" smtClean="0"/>
              <a:t>04.04.22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C13ED8-7C43-46BD-8606-A71F8258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EB6521-0840-49FD-B1F6-CE81A458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8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3A6B-A88D-4CB0-A3C7-B2AAED3A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E5A5F0-96A1-4AF6-AFDE-22EA81E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96AD-B9D5-4F3B-87DB-5F3308BCF5AD}" type="datetime1">
              <a:rPr lang="de-CH" smtClean="0"/>
              <a:t>04.04.22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A8C5F6-F9F4-45DB-856C-17E8731B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DDB835-918A-4C55-AEEB-A90ADB76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45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671ECB-D04F-4B32-BEB9-D0F7184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CCD-40C7-427D-964C-6103492C92AA}" type="datetime1">
              <a:rPr lang="de-CH" smtClean="0"/>
              <a:t>04.04.22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8C8CFF-78A0-42AE-ABF6-274B1CB4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60726B-8841-4992-8B70-86FD22AD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BEC55-A842-4D7B-A9CC-322524A8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43ADC-99F5-4688-B39F-2121EA9C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3FE2FB-F71F-4F57-B782-DF649A5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3BF87A-A6A5-41D4-87F7-3B8CE236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273-4A2B-4C04-8664-30D0110F8F79}" type="datetime1">
              <a:rPr lang="de-CH" smtClean="0"/>
              <a:t>04.04.22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53718-8BBB-4BE0-BEF0-9AD093D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56B6EB-A3D2-49B7-AAE5-58BC448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20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7F047-D8AA-4EFA-9F11-C00490B4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35BE1F-7A16-4C18-B067-B0B4BBBA6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7D2AE-3335-4074-B067-E0FACD86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C56A9C-2625-46F6-97D5-FB159F3A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6A23-ED2A-497A-A85E-AE87E992E375}" type="datetime1">
              <a:rPr lang="de-CH" smtClean="0"/>
              <a:t>04.04.22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975D1-EC72-4ECA-B026-5E388CFC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1C8A2-96A2-424A-B9C7-57165796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6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1B16D-B3A9-4125-9788-052726A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603EB-304F-4E77-A914-3B98036A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A839D-E4D2-4CD6-AA39-1DA8C7A46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5D11-7901-417A-9A73-991F9E1CF2AC}" type="datetime1">
              <a:rPr lang="de-CH" smtClean="0"/>
              <a:t>04.04.22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E5D90-982C-4BE2-88F5-35AE9B472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C12E0-CA38-4F10-90EF-06B2729F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0BBA-8C3B-4CD4-8C78-0B2370DC8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2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3150B-07D5-4A0A-A104-926B9F458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Daytona" panose="020B0604030500040204" pitchFamily="34" charset="0"/>
              </a:rPr>
              <a:t>Wer steht vor Ihnen?</a:t>
            </a:r>
            <a:endParaRPr lang="de-CH" sz="2800" dirty="0">
              <a:latin typeface="Daytona" panose="020B060403050004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75F3B-5A3D-4EA6-888A-2937CD8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1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8F6D7-FD8D-4FCA-B40E-0B3B6AFB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542"/>
            <a:ext cx="12192000" cy="3839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C79622F-2182-4385-A1DC-485301288BD1}"/>
              </a:ext>
            </a:extLst>
          </p:cNvPr>
          <p:cNvSpPr txBox="1"/>
          <p:nvPr/>
        </p:nvSpPr>
        <p:spPr>
          <a:xfrm>
            <a:off x="8703736" y="6404109"/>
            <a:ext cx="265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>
                <a:solidFill>
                  <a:schemeClr val="bg1">
                    <a:lumMod val="50000"/>
                  </a:schemeClr>
                </a:solidFill>
              </a:rPr>
              <a:t>Swissuccess GmbH | </a:t>
            </a:r>
            <a:r>
              <a:rPr lang="fr-CH" sz="1000" dirty="0" err="1">
                <a:solidFill>
                  <a:schemeClr val="bg1">
                    <a:lumMod val="50000"/>
                  </a:schemeClr>
                </a:solidFill>
              </a:rPr>
              <a:t>Hotelgasse</a:t>
            </a:r>
            <a:r>
              <a:rPr lang="fr-CH" sz="1000" dirty="0">
                <a:solidFill>
                  <a:schemeClr val="bg1">
                    <a:lumMod val="50000"/>
                  </a:schemeClr>
                </a:solidFill>
              </a:rPr>
              <a:t> 6 | 3011 Bern</a:t>
            </a:r>
            <a:endParaRPr lang="de-CH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5932A4-FF53-4B18-B7D6-472647BAA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0" y="365125"/>
            <a:ext cx="1495900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CD8A3-AC99-4132-87D7-F53A5C99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29 Jahre alt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Geboren in Bern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Liebe zur Informatik weil:</a:t>
            </a:r>
          </a:p>
          <a:p>
            <a:pPr lvl="1"/>
            <a:r>
              <a:rPr lang="de-CH" sz="2000" dirty="0">
                <a:latin typeface="Daytona" panose="020B0604030500040204" pitchFamily="34" charset="0"/>
                <a:cs typeface="Calibri"/>
              </a:rPr>
              <a:t>Abwechslungsreich</a:t>
            </a:r>
          </a:p>
          <a:p>
            <a:pPr lvl="1"/>
            <a:r>
              <a:rPr lang="de-CH" sz="2000" dirty="0">
                <a:latin typeface="Daytona" panose="020B0604030500040204" pitchFamily="34" charset="0"/>
                <a:cs typeface="Calibri"/>
              </a:rPr>
              <a:t>Fordernd</a:t>
            </a:r>
          </a:p>
          <a:p>
            <a:pPr lvl="1"/>
            <a:r>
              <a:rPr lang="de-CH" sz="2000" dirty="0">
                <a:latin typeface="Daytona" panose="020B0604030500040204" pitchFamily="34" charset="0"/>
                <a:cs typeface="Calibri"/>
              </a:rPr>
              <a:t>Komplex</a:t>
            </a:r>
          </a:p>
          <a:p>
            <a:pPr lvl="1"/>
            <a:r>
              <a:rPr lang="de-CH" sz="2000" dirty="0">
                <a:latin typeface="Daytona" panose="020B0604030500040204" pitchFamily="34" charset="0"/>
                <a:cs typeface="Calibri"/>
              </a:rPr>
              <a:t>Zukunftsorientiert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43CCC6-16FA-44A7-8F7A-45D13D5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2</a:t>
            </a:fld>
            <a:endParaRPr lang="de-CH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7F62443-90FB-4C7A-868E-D16E6608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367"/>
            <a:ext cx="9552992" cy="973258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Daytona" panose="020B0604030500040204" pitchFamily="34" charset="0"/>
              </a:rPr>
              <a:t>Michael Schmitz</a:t>
            </a:r>
            <a:endParaRPr lang="de-CH" sz="3200" dirty="0">
              <a:latin typeface="Daytona" panose="020B0604030500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F5F4EA-5449-4A7A-898C-66288942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0" y="365125"/>
            <a:ext cx="1495900" cy="11849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A6004F-6607-4D98-8758-F405F1A1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7542"/>
            <a:ext cx="12192000" cy="383933"/>
          </a:xfrm>
          <a:prstGeom prst="rect">
            <a:avLst/>
          </a:prstGeom>
        </p:spPr>
      </p:pic>
      <p:pic>
        <p:nvPicPr>
          <p:cNvPr id="3074" name="Picture 2" descr="Official website of Bern Welcome - Bern Welcome">
            <a:extLst>
              <a:ext uri="{FF2B5EF4-FFF2-40B4-BE49-F238E27FC236}">
                <a16:creationId xmlns:a16="http://schemas.microsoft.com/office/drawing/2014/main" id="{8D9ADED1-1619-9443-B186-7D759516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96" y="2101137"/>
            <a:ext cx="5832404" cy="32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7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CD8A3-AC99-4132-87D7-F53A5C99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Informatiker EFZ - Systemtechnik: 			2009-2013</a:t>
            </a:r>
          </a:p>
          <a:p>
            <a:endParaRPr lang="de-CH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BMS2 – Gesundheitliche &amp; Soziale Richtung: 		2014-2015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 err="1">
                <a:latin typeface="Daytona" panose="020B0604030500040204" pitchFamily="34" charset="0"/>
                <a:cs typeface="Calibri"/>
              </a:rPr>
              <a:t>Passerelle</a:t>
            </a:r>
            <a:r>
              <a:rPr lang="de-CH" sz="2400" dirty="0">
                <a:latin typeface="Daytona" panose="020B0604030500040204" pitchFamily="34" charset="0"/>
                <a:cs typeface="Calibri"/>
              </a:rPr>
              <a:t> (Gymnasium für Erwachsene):		2016-2017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ICT-Projektleiter bei der </a:t>
            </a:r>
            <a:r>
              <a:rPr lang="de-CH" sz="2400" dirty="0" err="1">
                <a:latin typeface="Daytona" panose="020B0604030500040204" pitchFamily="34" charset="0"/>
                <a:cs typeface="Calibri"/>
              </a:rPr>
              <a:t>OfficeCare</a:t>
            </a:r>
            <a:r>
              <a:rPr lang="de-CH" sz="2400" dirty="0">
                <a:latin typeface="Daytona" panose="020B0604030500040204" pitchFamily="34" charset="0"/>
                <a:cs typeface="Calibri"/>
              </a:rPr>
              <a:t> AG:		2017-2019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Unternehmer bei </a:t>
            </a:r>
            <a:r>
              <a:rPr lang="de-CH" sz="2400" dirty="0" err="1">
                <a:latin typeface="Daytona" panose="020B0604030500040204" pitchFamily="34" charset="0"/>
                <a:cs typeface="Calibri"/>
              </a:rPr>
              <a:t>Swissuccess</a:t>
            </a:r>
            <a:r>
              <a:rPr lang="de-CH" sz="2400" dirty="0">
                <a:latin typeface="Daytona" panose="020B0604030500040204" pitchFamily="34" charset="0"/>
                <a:cs typeface="Calibri"/>
              </a:rPr>
              <a:t> AG:			2019-Heute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Studium der Informatik – Bachelor </a:t>
            </a:r>
            <a:r>
              <a:rPr lang="de-CH" sz="2400" dirty="0" err="1">
                <a:latin typeface="Daytona" panose="020B0604030500040204" pitchFamily="34" charset="0"/>
                <a:cs typeface="Calibri"/>
              </a:rPr>
              <a:t>of</a:t>
            </a:r>
            <a:r>
              <a:rPr lang="de-CH" sz="2400" dirty="0">
                <a:latin typeface="Daytona" panose="020B0604030500040204" pitchFamily="34" charset="0"/>
                <a:cs typeface="Calibri"/>
              </a:rPr>
              <a:t> Science:	2020-Heute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43CCC6-16FA-44A7-8F7A-45D13D5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3</a:t>
            </a:fld>
            <a:endParaRPr lang="de-CH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7F62443-90FB-4C7A-868E-D16E6608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367"/>
            <a:ext cx="9552992" cy="973258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Daytona" panose="020B0604030500040204" pitchFamily="34" charset="0"/>
              </a:rPr>
              <a:t>Beruflicher Werdegang</a:t>
            </a:r>
            <a:endParaRPr lang="de-CH" sz="3200" dirty="0">
              <a:latin typeface="Daytona" panose="020B0604030500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F5F4EA-5449-4A7A-898C-66288942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0" y="365125"/>
            <a:ext cx="1495900" cy="11849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A6004F-6607-4D98-8758-F405F1A1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7542"/>
            <a:ext cx="12192000" cy="3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CD8A3-AC99-4132-87D7-F53A5C99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Programmieren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 err="1">
                <a:latin typeface="Daytona" panose="020B0604030500040204" pitchFamily="34" charset="0"/>
                <a:cs typeface="Calibri"/>
              </a:rPr>
              <a:t>Calisthenics</a:t>
            </a:r>
            <a:r>
              <a:rPr lang="de-CH" sz="2400" dirty="0">
                <a:latin typeface="Daytona" panose="020B0604030500040204" pitchFamily="34" charset="0"/>
                <a:cs typeface="Calibri"/>
              </a:rPr>
              <a:t> &amp; Fitness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>
                <a:latin typeface="Daytona" panose="020B0604030500040204" pitchFamily="34" charset="0"/>
                <a:cs typeface="Calibri"/>
              </a:rPr>
              <a:t>Natur und Philosophie</a:t>
            </a: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r>
              <a:rPr lang="de-CH" sz="2400" dirty="0" err="1">
                <a:latin typeface="Daytona" panose="020B0604030500040204" pitchFamily="34" charset="0"/>
                <a:cs typeface="Calibri"/>
              </a:rPr>
              <a:t>Gamen</a:t>
            </a:r>
            <a:endParaRPr lang="de-CH" sz="2400" dirty="0">
              <a:latin typeface="Daytona" panose="020B0604030500040204" pitchFamily="34" charset="0"/>
              <a:cs typeface="Calibri"/>
            </a:endParaRPr>
          </a:p>
          <a:p>
            <a:endParaRPr lang="de-CH" sz="2400" dirty="0">
              <a:latin typeface="Daytona" panose="020B0604030500040204" pitchFamily="34" charset="0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43CCC6-16FA-44A7-8F7A-45D13D5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0BBA-8C3B-4CD4-8C78-0B2370DC8E1E}" type="slidenum">
              <a:rPr lang="de-CH" smtClean="0"/>
              <a:t>4</a:t>
            </a:fld>
            <a:endParaRPr lang="de-CH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7F62443-90FB-4C7A-868E-D16E6608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367"/>
            <a:ext cx="9552992" cy="973258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Daytona" panose="020B0604030500040204" pitchFamily="34" charset="0"/>
              </a:rPr>
              <a:t>Hobbies und Interessen</a:t>
            </a:r>
            <a:endParaRPr lang="de-CH" sz="3200" dirty="0">
              <a:latin typeface="Daytona" panose="020B0604030500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F5F4EA-5449-4A7A-898C-66288942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0" y="365125"/>
            <a:ext cx="1495900" cy="11849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A6004F-6607-4D98-8758-F405F1A1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7542"/>
            <a:ext cx="12192000" cy="3839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64891B-5B09-4545-A4BD-50293636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59" y="1952465"/>
            <a:ext cx="1825625" cy="1825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DD5C99-84D1-3043-BBAF-B66F319D6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8510" b="1118"/>
          <a:stretch/>
        </p:blipFill>
        <p:spPr>
          <a:xfrm>
            <a:off x="8909651" y="1961849"/>
            <a:ext cx="1835054" cy="18247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2CA23-0E01-D749-9817-C9BC712DF2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01"/>
          <a:stretch/>
        </p:blipFill>
        <p:spPr>
          <a:xfrm>
            <a:off x="6891759" y="3938668"/>
            <a:ext cx="1866147" cy="1773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Elden Ring – PS4- &amp; PS5-Spiele | PlayStation (Schweiz)">
            <a:extLst>
              <a:ext uri="{FF2B5EF4-FFF2-40B4-BE49-F238E27FC236}">
                <a16:creationId xmlns:a16="http://schemas.microsoft.com/office/drawing/2014/main" id="{8D268ABF-9A08-6345-B6AD-A61BBB58F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94" y="3922845"/>
            <a:ext cx="1773611" cy="1773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4BB6C0D8C3D0428FE6F03043548EF3" ma:contentTypeVersion="2" ma:contentTypeDescription="Create a new document." ma:contentTypeScope="" ma:versionID="ac5eeadee4bbaf92c528347baf3f9d91">
  <xsd:schema xmlns:xsd="http://www.w3.org/2001/XMLSchema" xmlns:xs="http://www.w3.org/2001/XMLSchema" xmlns:p="http://schemas.microsoft.com/office/2006/metadata/properties" xmlns:ns2="6a8e64f0-e0aa-41c5-b2f5-16234ec2d7f6" targetNamespace="http://schemas.microsoft.com/office/2006/metadata/properties" ma:root="true" ma:fieldsID="050a6a97b7f41b2c702eb3c717e762f0" ns2:_="">
    <xsd:import namespace="6a8e64f0-e0aa-41c5-b2f5-16234ec2d7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e64f0-e0aa-41c5-b2f5-16234ec2d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D0629-0976-486D-9530-C21803CFE460}">
  <ds:schemaRefs>
    <ds:schemaRef ds:uri="http://schemas.microsoft.com/office/2006/documentManagement/types"/>
    <ds:schemaRef ds:uri="http://www.w3.org/XML/1998/namespace"/>
    <ds:schemaRef ds:uri="http://purl.org/dc/dcmitype/"/>
    <ds:schemaRef ds:uri="6a8e64f0-e0aa-41c5-b2f5-16234ec2d7f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73E895E-5571-4C58-9A51-13200C461A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8e64f0-e0aa-41c5-b2f5-16234ec2d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1AD62A-D3DE-43CF-B9B6-4B4233DE7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103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Daytona</vt:lpstr>
      <vt:lpstr>Office</vt:lpstr>
      <vt:lpstr>Wer steht vor Ihnen?</vt:lpstr>
      <vt:lpstr>Michael Schmitz</vt:lpstr>
      <vt:lpstr>Beruflicher Werdegang</vt:lpstr>
      <vt:lpstr>Hobbies und Interessen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Schmitz SWISSUCCESS</dc:creator>
  <cp:lastModifiedBy>Michael Schmitz SWISSUCCESS</cp:lastModifiedBy>
  <cp:revision>8</cp:revision>
  <dcterms:created xsi:type="dcterms:W3CDTF">2017-11-05T13:44:42Z</dcterms:created>
  <dcterms:modified xsi:type="dcterms:W3CDTF">2022-04-04T09:38:40Z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0x0101001E4BB6C0D8C3D0428FE6F03043548EF3</vt:lpwstr>
  </property>
</Properties>
</file>