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handoutMasterIdLst>
    <p:handoutMasterId r:id="rId13"/>
  </p:handoutMasterIdLst>
  <p:sldIdLst>
    <p:sldId id="271" r:id="rId5"/>
    <p:sldId id="281" r:id="rId6"/>
    <p:sldId id="257" r:id="rId7"/>
    <p:sldId id="258" r:id="rId8"/>
    <p:sldId id="266" r:id="rId9"/>
    <p:sldId id="263" r:id="rId10"/>
    <p:sldId id="264" r:id="rId11"/>
    <p:sldId id="282" r:id="rId12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raviola" panose="00000500000000000000" pitchFamily="5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raviola" panose="00000500000000000000" pitchFamily="5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raviola" panose="00000500000000000000" pitchFamily="5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raviola" panose="00000500000000000000" pitchFamily="5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raviola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raviola" panose="00000500000000000000" pitchFamily="50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raviola" panose="00000500000000000000" pitchFamily="50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raviola" panose="00000500000000000000" pitchFamily="50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raviola" panose="00000500000000000000" pitchFamily="5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4DA"/>
    <a:srgbClr val="4CE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/>
    <p:restoredTop sz="94694"/>
  </p:normalViewPr>
  <p:slideViewPr>
    <p:cSldViewPr>
      <p:cViewPr varScale="1">
        <p:scale>
          <a:sx n="121" d="100"/>
          <a:sy n="121" d="100"/>
        </p:scale>
        <p:origin x="49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chmitz" userId="501e04cbf92b43b1" providerId="LiveId" clId="{1A5BBF05-0811-9848-A6B3-3244BA613703}"/>
    <pc:docChg chg="custSel delSld modSld">
      <pc:chgData name="Michael Schmitz" userId="501e04cbf92b43b1" providerId="LiveId" clId="{1A5BBF05-0811-9848-A6B3-3244BA613703}" dt="2021-10-02T10:33:02.161" v="2617" actId="255"/>
      <pc:docMkLst>
        <pc:docMk/>
      </pc:docMkLst>
      <pc:sldChg chg="modSp mod">
        <pc:chgData name="Michael Schmitz" userId="501e04cbf92b43b1" providerId="LiveId" clId="{1A5BBF05-0811-9848-A6B3-3244BA613703}" dt="2021-10-02T10:01:59.052" v="187" actId="20577"/>
        <pc:sldMkLst>
          <pc:docMk/>
          <pc:sldMk cId="0" sldId="257"/>
        </pc:sldMkLst>
        <pc:spChg chg="mod">
          <ac:chgData name="Michael Schmitz" userId="501e04cbf92b43b1" providerId="LiveId" clId="{1A5BBF05-0811-9848-A6B3-3244BA613703}" dt="2021-10-02T10:01:44.785" v="174" actId="20577"/>
          <ac:spMkLst>
            <pc:docMk/>
            <pc:sldMk cId="0" sldId="257"/>
            <ac:spMk id="3077" creationId="{00000000-0000-0000-0000-000000000000}"/>
          </ac:spMkLst>
        </pc:spChg>
        <pc:spChg chg="mod">
          <ac:chgData name="Michael Schmitz" userId="501e04cbf92b43b1" providerId="LiveId" clId="{1A5BBF05-0811-9848-A6B3-3244BA613703}" dt="2021-10-02T10:01:59.052" v="187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Michael Schmitz" userId="501e04cbf92b43b1" providerId="LiveId" clId="{1A5BBF05-0811-9848-A6B3-3244BA613703}" dt="2021-10-02T10:02:58.204" v="237" actId="20577"/>
        <pc:sldMkLst>
          <pc:docMk/>
          <pc:sldMk cId="0" sldId="258"/>
        </pc:sldMkLst>
        <pc:spChg chg="mod">
          <ac:chgData name="Michael Schmitz" userId="501e04cbf92b43b1" providerId="LiveId" clId="{1A5BBF05-0811-9848-A6B3-3244BA613703}" dt="2021-10-02T10:02:32.622" v="199" actId="20577"/>
          <ac:spMkLst>
            <pc:docMk/>
            <pc:sldMk cId="0" sldId="258"/>
            <ac:spMk id="5122" creationId="{00000000-0000-0000-0000-000000000000}"/>
          </ac:spMkLst>
        </pc:spChg>
        <pc:spChg chg="mod">
          <ac:chgData name="Michael Schmitz" userId="501e04cbf92b43b1" providerId="LiveId" clId="{1A5BBF05-0811-9848-A6B3-3244BA613703}" dt="2021-10-02T10:02:58.204" v="237" actId="20577"/>
          <ac:spMkLst>
            <pc:docMk/>
            <pc:sldMk cId="0" sldId="258"/>
            <ac:spMk id="7171" creationId="{00000000-0000-0000-0000-000000000000}"/>
          </ac:spMkLst>
        </pc:spChg>
      </pc:sldChg>
      <pc:sldChg chg="del">
        <pc:chgData name="Michael Schmitz" userId="501e04cbf92b43b1" providerId="LiveId" clId="{1A5BBF05-0811-9848-A6B3-3244BA613703}" dt="2021-10-02T10:03:17.997" v="238" actId="2696"/>
        <pc:sldMkLst>
          <pc:docMk/>
          <pc:sldMk cId="0" sldId="260"/>
        </pc:sldMkLst>
      </pc:sldChg>
      <pc:sldChg chg="modSp mod">
        <pc:chgData name="Michael Schmitz" userId="501e04cbf92b43b1" providerId="LiveId" clId="{1A5BBF05-0811-9848-A6B3-3244BA613703}" dt="2021-10-02T10:03:53.476" v="258" actId="20577"/>
        <pc:sldMkLst>
          <pc:docMk/>
          <pc:sldMk cId="0" sldId="262"/>
        </pc:sldMkLst>
        <pc:spChg chg="mod">
          <ac:chgData name="Michael Schmitz" userId="501e04cbf92b43b1" providerId="LiveId" clId="{1A5BBF05-0811-9848-A6B3-3244BA613703}" dt="2021-10-02T10:03:25.243" v="251" actId="20577"/>
          <ac:spMkLst>
            <pc:docMk/>
            <pc:sldMk cId="0" sldId="262"/>
            <ac:spMk id="8194" creationId="{00000000-0000-0000-0000-000000000000}"/>
          </ac:spMkLst>
        </pc:spChg>
        <pc:spChg chg="mod">
          <ac:chgData name="Michael Schmitz" userId="501e04cbf92b43b1" providerId="LiveId" clId="{1A5BBF05-0811-9848-A6B3-3244BA613703}" dt="2021-10-02T10:03:53.476" v="258" actId="20577"/>
          <ac:spMkLst>
            <pc:docMk/>
            <pc:sldMk cId="0" sldId="262"/>
            <ac:spMk id="9219" creationId="{00000000-0000-0000-0000-000000000000}"/>
          </ac:spMkLst>
        </pc:spChg>
      </pc:sldChg>
      <pc:sldChg chg="modSp mod">
        <pc:chgData name="Michael Schmitz" userId="501e04cbf92b43b1" providerId="LiveId" clId="{1A5BBF05-0811-9848-A6B3-3244BA613703}" dt="2021-10-02T10:24:01.353" v="2021" actId="20577"/>
        <pc:sldMkLst>
          <pc:docMk/>
          <pc:sldMk cId="0" sldId="263"/>
        </pc:sldMkLst>
        <pc:spChg chg="mod">
          <ac:chgData name="Michael Schmitz" userId="501e04cbf92b43b1" providerId="LiveId" clId="{1A5BBF05-0811-9848-A6B3-3244BA613703}" dt="2021-10-02T10:14:21.444" v="1269" actId="20577"/>
          <ac:spMkLst>
            <pc:docMk/>
            <pc:sldMk cId="0" sldId="263"/>
            <ac:spMk id="10242" creationId="{00000000-0000-0000-0000-000000000000}"/>
          </ac:spMkLst>
        </pc:spChg>
        <pc:spChg chg="mod">
          <ac:chgData name="Michael Schmitz" userId="501e04cbf92b43b1" providerId="LiveId" clId="{1A5BBF05-0811-9848-A6B3-3244BA613703}" dt="2021-10-02T10:24:01.353" v="2021" actId="20577"/>
          <ac:spMkLst>
            <pc:docMk/>
            <pc:sldMk cId="0" sldId="263"/>
            <ac:spMk id="11267" creationId="{00000000-0000-0000-0000-000000000000}"/>
          </ac:spMkLst>
        </pc:spChg>
      </pc:sldChg>
      <pc:sldChg chg="modSp mod">
        <pc:chgData name="Michael Schmitz" userId="501e04cbf92b43b1" providerId="LiveId" clId="{1A5BBF05-0811-9848-A6B3-3244BA613703}" dt="2021-10-02T10:33:02.161" v="2617" actId="255"/>
        <pc:sldMkLst>
          <pc:docMk/>
          <pc:sldMk cId="0" sldId="264"/>
        </pc:sldMkLst>
        <pc:spChg chg="mod">
          <ac:chgData name="Michael Schmitz" userId="501e04cbf92b43b1" providerId="LiveId" clId="{1A5BBF05-0811-9848-A6B3-3244BA613703}" dt="2021-10-02T10:24:23.744" v="2034" actId="20577"/>
          <ac:spMkLst>
            <pc:docMk/>
            <pc:sldMk cId="0" sldId="264"/>
            <ac:spMk id="11266" creationId="{00000000-0000-0000-0000-000000000000}"/>
          </ac:spMkLst>
        </pc:spChg>
        <pc:spChg chg="mod">
          <ac:chgData name="Michael Schmitz" userId="501e04cbf92b43b1" providerId="LiveId" clId="{1A5BBF05-0811-9848-A6B3-3244BA613703}" dt="2021-10-02T10:33:02.161" v="2617" actId="255"/>
          <ac:spMkLst>
            <pc:docMk/>
            <pc:sldMk cId="0" sldId="264"/>
            <ac:spMk id="12291" creationId="{00000000-0000-0000-0000-000000000000}"/>
          </ac:spMkLst>
        </pc:spChg>
      </pc:sldChg>
      <pc:sldChg chg="del">
        <pc:chgData name="Michael Schmitz" userId="501e04cbf92b43b1" providerId="LiveId" clId="{1A5BBF05-0811-9848-A6B3-3244BA613703}" dt="2021-10-02T10:32:47.667" v="2614" actId="2696"/>
        <pc:sldMkLst>
          <pc:docMk/>
          <pc:sldMk cId="0" sldId="265"/>
        </pc:sldMkLst>
      </pc:sldChg>
      <pc:sldChg chg="modSp mod">
        <pc:chgData name="Michael Schmitz" userId="501e04cbf92b43b1" providerId="LiveId" clId="{1A5BBF05-0811-9848-A6B3-3244BA613703}" dt="2021-10-02T10:20:25.623" v="1671" actId="20577"/>
        <pc:sldMkLst>
          <pc:docMk/>
          <pc:sldMk cId="0" sldId="266"/>
        </pc:sldMkLst>
        <pc:spChg chg="mod">
          <ac:chgData name="Michael Schmitz" userId="501e04cbf92b43b1" providerId="LiveId" clId="{1A5BBF05-0811-9848-A6B3-3244BA613703}" dt="2021-10-02T10:05:24.090" v="269" actId="20577"/>
          <ac:spMkLst>
            <pc:docMk/>
            <pc:sldMk cId="0" sldId="266"/>
            <ac:spMk id="9218" creationId="{00000000-0000-0000-0000-000000000000}"/>
          </ac:spMkLst>
        </pc:spChg>
        <pc:spChg chg="mod">
          <ac:chgData name="Michael Schmitz" userId="501e04cbf92b43b1" providerId="LiveId" clId="{1A5BBF05-0811-9848-A6B3-3244BA613703}" dt="2021-10-02T10:20:25.623" v="1671" actId="20577"/>
          <ac:spMkLst>
            <pc:docMk/>
            <pc:sldMk cId="0" sldId="266"/>
            <ac:spMk id="9219" creationId="{00000000-0000-0000-0000-000000000000}"/>
          </ac:spMkLst>
        </pc:spChg>
      </pc:sldChg>
      <pc:sldChg chg="del">
        <pc:chgData name="Michael Schmitz" userId="501e04cbf92b43b1" providerId="LiveId" clId="{1A5BBF05-0811-9848-A6B3-3244BA613703}" dt="2021-10-02T10:32:45.960" v="2609" actId="2696"/>
        <pc:sldMkLst>
          <pc:docMk/>
          <pc:sldMk cId="0" sldId="267"/>
        </pc:sldMkLst>
      </pc:sldChg>
      <pc:sldChg chg="del">
        <pc:chgData name="Michael Schmitz" userId="501e04cbf92b43b1" providerId="LiveId" clId="{1A5BBF05-0811-9848-A6B3-3244BA613703}" dt="2021-10-02T10:32:45.764" v="2608" actId="2696"/>
        <pc:sldMkLst>
          <pc:docMk/>
          <pc:sldMk cId="0" sldId="268"/>
        </pc:sldMkLst>
      </pc:sldChg>
      <pc:sldChg chg="del">
        <pc:chgData name="Michael Schmitz" userId="501e04cbf92b43b1" providerId="LiveId" clId="{1A5BBF05-0811-9848-A6B3-3244BA613703}" dt="2021-10-02T10:32:45.556" v="2607" actId="2696"/>
        <pc:sldMkLst>
          <pc:docMk/>
          <pc:sldMk cId="0" sldId="269"/>
        </pc:sldMkLst>
      </pc:sldChg>
      <pc:sldChg chg="del">
        <pc:chgData name="Michael Schmitz" userId="501e04cbf92b43b1" providerId="LiveId" clId="{1A5BBF05-0811-9848-A6B3-3244BA613703}" dt="2021-10-02T10:32:45.398" v="2606" actId="2696"/>
        <pc:sldMkLst>
          <pc:docMk/>
          <pc:sldMk cId="0" sldId="270"/>
        </pc:sldMkLst>
      </pc:sldChg>
      <pc:sldChg chg="modSp mod">
        <pc:chgData name="Michael Schmitz" userId="501e04cbf92b43b1" providerId="LiveId" clId="{1A5BBF05-0811-9848-A6B3-3244BA613703}" dt="2021-10-02T10:00:19.879" v="85" actId="20577"/>
        <pc:sldMkLst>
          <pc:docMk/>
          <pc:sldMk cId="0" sldId="271"/>
        </pc:sldMkLst>
        <pc:spChg chg="mod">
          <ac:chgData name="Michael Schmitz" userId="501e04cbf92b43b1" providerId="LiveId" clId="{1A5BBF05-0811-9848-A6B3-3244BA613703}" dt="2021-10-02T09:59:59.425" v="51" actId="20577"/>
          <ac:spMkLst>
            <pc:docMk/>
            <pc:sldMk cId="0" sldId="271"/>
            <ac:spMk id="4" creationId="{00000000-0000-0000-0000-000000000000}"/>
          </ac:spMkLst>
        </pc:spChg>
        <pc:spChg chg="mod">
          <ac:chgData name="Michael Schmitz" userId="501e04cbf92b43b1" providerId="LiveId" clId="{1A5BBF05-0811-9848-A6B3-3244BA613703}" dt="2021-10-02T10:00:19.879" v="85" actId="20577"/>
          <ac:spMkLst>
            <pc:docMk/>
            <pc:sldMk cId="0" sldId="271"/>
            <ac:spMk id="5123" creationId="{00000000-0000-0000-0000-000000000000}"/>
          </ac:spMkLst>
        </pc:spChg>
      </pc:sldChg>
      <pc:sldChg chg="del">
        <pc:chgData name="Michael Schmitz" userId="501e04cbf92b43b1" providerId="LiveId" clId="{1A5BBF05-0811-9848-A6B3-3244BA613703}" dt="2021-10-02T10:32:46.904" v="2613" actId="2696"/>
        <pc:sldMkLst>
          <pc:docMk/>
          <pc:sldMk cId="0" sldId="274"/>
        </pc:sldMkLst>
      </pc:sldChg>
      <pc:sldChg chg="del">
        <pc:chgData name="Michael Schmitz" userId="501e04cbf92b43b1" providerId="LiveId" clId="{1A5BBF05-0811-9848-A6B3-3244BA613703}" dt="2021-10-02T10:32:46.660" v="2612" actId="2696"/>
        <pc:sldMkLst>
          <pc:docMk/>
          <pc:sldMk cId="0" sldId="277"/>
        </pc:sldMkLst>
      </pc:sldChg>
      <pc:sldChg chg="del">
        <pc:chgData name="Michael Schmitz" userId="501e04cbf92b43b1" providerId="LiveId" clId="{1A5BBF05-0811-9848-A6B3-3244BA613703}" dt="2021-10-02T10:32:46.335" v="2611" actId="2696"/>
        <pc:sldMkLst>
          <pc:docMk/>
          <pc:sldMk cId="0" sldId="278"/>
        </pc:sldMkLst>
      </pc:sldChg>
      <pc:sldChg chg="del">
        <pc:chgData name="Michael Schmitz" userId="501e04cbf92b43b1" providerId="LiveId" clId="{1A5BBF05-0811-9848-A6B3-3244BA613703}" dt="2021-10-02T10:32:46.136" v="2610" actId="2696"/>
        <pc:sldMkLst>
          <pc:docMk/>
          <pc:sldMk cId="0" sldId="279"/>
        </pc:sldMkLst>
      </pc:sldChg>
      <pc:sldChg chg="del">
        <pc:chgData name="Michael Schmitz" userId="501e04cbf92b43b1" providerId="LiveId" clId="{1A5BBF05-0811-9848-A6B3-3244BA613703}" dt="2021-10-02T10:32:45.189" v="2605" actId="2696"/>
        <pc:sldMkLst>
          <pc:docMk/>
          <pc:sldMk cId="2181704790" sldId="280"/>
        </pc:sldMkLst>
      </pc:sldChg>
      <pc:sldChg chg="modSp mod">
        <pc:chgData name="Michael Schmitz" userId="501e04cbf92b43b1" providerId="LiveId" clId="{1A5BBF05-0811-9848-A6B3-3244BA613703}" dt="2021-10-02T10:00:51.624" v="156" actId="20577"/>
        <pc:sldMkLst>
          <pc:docMk/>
          <pc:sldMk cId="569677193" sldId="281"/>
        </pc:sldMkLst>
        <pc:spChg chg="mod">
          <ac:chgData name="Michael Schmitz" userId="501e04cbf92b43b1" providerId="LiveId" clId="{1A5BBF05-0811-9848-A6B3-3244BA613703}" dt="2021-10-02T10:00:37.374" v="103" actId="20577"/>
          <ac:spMkLst>
            <pc:docMk/>
            <pc:sldMk cId="569677193" sldId="281"/>
            <ac:spMk id="2" creationId="{00000000-0000-0000-0000-000000000000}"/>
          </ac:spMkLst>
        </pc:spChg>
        <pc:spChg chg="mod">
          <ac:chgData name="Michael Schmitz" userId="501e04cbf92b43b1" providerId="LiveId" clId="{1A5BBF05-0811-9848-A6B3-3244BA613703}" dt="2021-10-02T10:00:51.624" v="156" actId="20577"/>
          <ac:spMkLst>
            <pc:docMk/>
            <pc:sldMk cId="569677193" sldId="281"/>
            <ac:spMk id="3" creationId="{00000000-0000-0000-0000-000000000000}"/>
          </ac:spMkLst>
        </pc:spChg>
      </pc:sldChg>
    </pc:docChg>
  </pc:docChgLst>
  <pc:docChgLst>
    <pc:chgData name="Michael Schmitz" userId="501e04cbf92b43b1" providerId="LiveId" clId="{AD9F7F2C-EDEC-E340-9D33-C8DC8FB94531}"/>
    <pc:docChg chg="undo custSel modSld">
      <pc:chgData name="Michael Schmitz" userId="501e04cbf92b43b1" providerId="LiveId" clId="{AD9F7F2C-EDEC-E340-9D33-C8DC8FB94531}" dt="2022-05-06T19:42:24.835" v="48" actId="15"/>
      <pc:docMkLst>
        <pc:docMk/>
      </pc:docMkLst>
      <pc:sldChg chg="modSp mod">
        <pc:chgData name="Michael Schmitz" userId="501e04cbf92b43b1" providerId="LiveId" clId="{AD9F7F2C-EDEC-E340-9D33-C8DC8FB94531}" dt="2022-05-06T19:42:24.835" v="48" actId="15"/>
        <pc:sldMkLst>
          <pc:docMk/>
          <pc:sldMk cId="0" sldId="264"/>
        </pc:sldMkLst>
        <pc:spChg chg="mod">
          <ac:chgData name="Michael Schmitz" userId="501e04cbf92b43b1" providerId="LiveId" clId="{AD9F7F2C-EDEC-E340-9D33-C8DC8FB94531}" dt="2022-05-06T19:42:24.835" v="48" actId="15"/>
          <ac:spMkLst>
            <pc:docMk/>
            <pc:sldMk cId="0" sldId="264"/>
            <ac:spMk id="12291" creationId="{00000000-0000-0000-0000-000000000000}"/>
          </ac:spMkLst>
        </pc:spChg>
      </pc:sldChg>
      <pc:sldChg chg="modSp mod">
        <pc:chgData name="Michael Schmitz" userId="501e04cbf92b43b1" providerId="LiveId" clId="{AD9F7F2C-EDEC-E340-9D33-C8DC8FB94531}" dt="2022-05-06T19:41:37.316" v="37" actId="20577"/>
        <pc:sldMkLst>
          <pc:docMk/>
          <pc:sldMk cId="0" sldId="266"/>
        </pc:sldMkLst>
        <pc:spChg chg="mod">
          <ac:chgData name="Michael Schmitz" userId="501e04cbf92b43b1" providerId="LiveId" clId="{AD9F7F2C-EDEC-E340-9D33-C8DC8FB94531}" dt="2022-05-06T19:41:37.316" v="37" actId="20577"/>
          <ac:spMkLst>
            <pc:docMk/>
            <pc:sldMk cId="0" sldId="266"/>
            <ac:spMk id="9219" creationId="{00000000-0000-0000-0000-000000000000}"/>
          </ac:spMkLst>
        </pc:spChg>
      </pc:sldChg>
    </pc:docChg>
  </pc:docChgLst>
  <pc:docChgLst>
    <pc:chgData name="Michael Schmitz" userId="501e04cbf92b43b1" providerId="LiveId" clId="{052C08FB-8D49-5149-AC09-A6C33CF86303}"/>
    <pc:docChg chg="modSld">
      <pc:chgData name="Michael Schmitz" userId="501e04cbf92b43b1" providerId="LiveId" clId="{052C08FB-8D49-5149-AC09-A6C33CF86303}" dt="2022-01-11T15:46:44.863" v="12" actId="20577"/>
      <pc:docMkLst>
        <pc:docMk/>
      </pc:docMkLst>
      <pc:sldChg chg="modSp mod">
        <pc:chgData name="Michael Schmitz" userId="501e04cbf92b43b1" providerId="LiveId" clId="{052C08FB-8D49-5149-AC09-A6C33CF86303}" dt="2022-01-11T15:46:44.863" v="12" actId="20577"/>
        <pc:sldMkLst>
          <pc:docMk/>
          <pc:sldMk cId="0" sldId="264"/>
        </pc:sldMkLst>
        <pc:spChg chg="mod">
          <ac:chgData name="Michael Schmitz" userId="501e04cbf92b43b1" providerId="LiveId" clId="{052C08FB-8D49-5149-AC09-A6C33CF86303}" dt="2022-01-11T15:46:44.863" v="12" actId="20577"/>
          <ac:spMkLst>
            <pc:docMk/>
            <pc:sldMk cId="0" sldId="264"/>
            <ac:spMk id="12291" creationId="{00000000-0000-0000-0000-000000000000}"/>
          </ac:spMkLst>
        </pc:spChg>
      </pc:sldChg>
    </pc:docChg>
  </pc:docChgLst>
  <pc:docChgLst>
    <pc:chgData name="Michael Schmitz" userId="501e04cbf92b43b1" providerId="LiveId" clId="{138493D8-5960-4F54-ADA9-A9160D84D3C4}"/>
    <pc:docChg chg="modSld">
      <pc:chgData name="Michael Schmitz" userId="501e04cbf92b43b1" providerId="LiveId" clId="{138493D8-5960-4F54-ADA9-A9160D84D3C4}" dt="2021-03-15T12:49:24.734" v="17" actId="20577"/>
      <pc:docMkLst>
        <pc:docMk/>
      </pc:docMkLst>
      <pc:sldChg chg="modSp mod">
        <pc:chgData name="Michael Schmitz" userId="501e04cbf92b43b1" providerId="LiveId" clId="{138493D8-5960-4F54-ADA9-A9160D84D3C4}" dt="2021-03-15T12:49:24.734" v="17" actId="20577"/>
        <pc:sldMkLst>
          <pc:docMk/>
          <pc:sldMk cId="2181704790" sldId="280"/>
        </pc:sldMkLst>
        <pc:spChg chg="mod">
          <ac:chgData name="Michael Schmitz" userId="501e04cbf92b43b1" providerId="LiveId" clId="{138493D8-5960-4F54-ADA9-A9160D84D3C4}" dt="2021-03-15T12:49:24.734" v="17" actId="20577"/>
          <ac:spMkLst>
            <pc:docMk/>
            <pc:sldMk cId="2181704790" sldId="280"/>
            <ac:spMk id="3" creationId="{00000000-0000-0000-0000-000000000000}"/>
          </ac:spMkLst>
        </pc:spChg>
      </pc:sldChg>
      <pc:sldChg chg="modSp mod">
        <pc:chgData name="Michael Schmitz" userId="501e04cbf92b43b1" providerId="LiveId" clId="{138493D8-5960-4F54-ADA9-A9160D84D3C4}" dt="2021-03-15T12:46:30.292" v="10" actId="20577"/>
        <pc:sldMkLst>
          <pc:docMk/>
          <pc:sldMk cId="569677193" sldId="281"/>
        </pc:sldMkLst>
        <pc:spChg chg="mod">
          <ac:chgData name="Michael Schmitz" userId="501e04cbf92b43b1" providerId="LiveId" clId="{138493D8-5960-4F54-ADA9-A9160D84D3C4}" dt="2021-03-15T12:46:30.292" v="10" actId="20577"/>
          <ac:spMkLst>
            <pc:docMk/>
            <pc:sldMk cId="569677193" sldId="28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fld id="{C22F4012-4790-40AB-94DD-64517C1FA177}" type="datetimeFigureOut">
              <a:rPr lang="de-DE"/>
              <a:pPr>
                <a:defRPr/>
              </a:pPr>
              <a:t>06.05.22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188337-1108-4A00-9746-BB0D73C6F0E0}" type="slidenum">
              <a:rPr lang="de-CH" altLang="de-DE"/>
              <a:pPr>
                <a:defRPr/>
              </a:pPr>
              <a:t>‹#›</a:t>
            </a:fld>
            <a:endParaRPr lang="de-CH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5646D-F466-4300-9E3F-9671870DFE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6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46243-CD6A-42D5-A7EE-4E696A250D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0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2" y="972000"/>
            <a:ext cx="2628900" cy="4716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3" y="972000"/>
            <a:ext cx="7734300" cy="47160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A0AE6-49CA-43EF-99E1-704B1F85BA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30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400" b="1">
                <a:ln>
                  <a:noFill/>
                </a:ln>
                <a:solidFill>
                  <a:srgbClr val="4CE4AD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Untertitel 16"/>
          <p:cNvSpPr>
            <a:spLocks noGrp="1"/>
          </p:cNvSpPr>
          <p:nvPr>
            <p:ph type="subTitle" idx="1"/>
          </p:nvPr>
        </p:nvSpPr>
        <p:spPr>
          <a:xfrm>
            <a:off x="711200" y="3748102"/>
            <a:ext cx="10472928" cy="1752600"/>
          </a:xfrm>
        </p:spPr>
        <p:txBody>
          <a:bodyPr lIns="0" rIns="18288"/>
          <a:lstStyle>
            <a:lvl1pPr marL="0" marR="45720" indent="0" algn="ctr">
              <a:buNone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29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857396"/>
            <a:ext cx="3657600" cy="4429124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766733" y="1857396"/>
            <a:ext cx="6815667" cy="4429124"/>
          </a:xfrm>
        </p:spPr>
        <p:txBody>
          <a:bodyPr tIns="0"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3200" b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9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07968" y="0"/>
            <a:ext cx="5545832" cy="94297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3F4E6-7464-47DE-ADE1-72324F2657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4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78367-BA53-4F19-875C-D6698F2ACC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60000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60000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E7BF-26E5-4E6B-98EE-0239A74011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94400" y="0"/>
            <a:ext cx="8460000" cy="943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9" y="112871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9" y="195262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3" y="112871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3" y="195262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F7943-A6AD-4CEE-8EAD-414261CB47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4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4B532-92C5-4F2D-8BC4-F66AE3142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4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4C890-951B-4C0E-B8F9-991257E191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2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977400"/>
            <a:ext cx="3932237" cy="900000"/>
          </a:xfrm>
        </p:spPr>
        <p:txBody>
          <a:bodyPr anchor="b"/>
          <a:lstStyle>
            <a:lvl1pPr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7160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187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B3618-9F98-4165-97BA-F40B8EB0A5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0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7160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977400"/>
            <a:ext cx="3932237" cy="900000"/>
          </a:xfrm>
        </p:spPr>
        <p:txBody>
          <a:bodyPr anchor="b"/>
          <a:lstStyle>
            <a:lvl1pPr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187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6DB70-7EAD-413F-B9C5-E9C21058B6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8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894013" y="0"/>
            <a:ext cx="8459787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2604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de-CH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2CFAFE-54A6-4CAD-B887-63EA2345C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</p:sldLayoutIdLst>
  <p:txStyles>
    <p:titleStyle>
      <a:lvl1pPr algn="r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r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Graviola" pitchFamily="50" charset="0"/>
        </a:defRPr>
      </a:lvl2pPr>
      <a:lvl3pPr algn="r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Graviola" pitchFamily="50" charset="0"/>
        </a:defRPr>
      </a:lvl3pPr>
      <a:lvl4pPr algn="r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Graviola" pitchFamily="50" charset="0"/>
        </a:defRPr>
      </a:lvl4pPr>
      <a:lvl5pPr algn="r" defTabSz="6842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Graviola" pitchFamily="50" charset="0"/>
        </a:defRPr>
      </a:lvl5pPr>
      <a:lvl6pPr marL="457200" algn="r" defTabSz="6842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Graviola" pitchFamily="50" charset="0"/>
        </a:defRPr>
      </a:lvl6pPr>
      <a:lvl7pPr marL="914400" algn="r" defTabSz="6842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Graviola" pitchFamily="50" charset="0"/>
        </a:defRPr>
      </a:lvl7pPr>
      <a:lvl8pPr marL="1371600" algn="r" defTabSz="6842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Graviola" pitchFamily="50" charset="0"/>
        </a:defRPr>
      </a:lvl8pPr>
      <a:lvl9pPr marL="1828800" algn="r" defTabSz="684213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Graviola" pitchFamily="50" charset="0"/>
        </a:defRPr>
      </a:lvl9pPr>
    </p:titleStyle>
    <p:bodyStyle>
      <a:lvl1pPr marL="169863" indent="-169863" algn="l" defTabSz="684213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1pPr>
      <a:lvl2pPr marL="5127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8556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262626"/>
          </a:solidFill>
          <a:latin typeface="+mn-lt"/>
          <a:ea typeface="+mn-ea"/>
          <a:cs typeface="+mn-cs"/>
        </a:defRPr>
      </a:lvl3pPr>
      <a:lvl4pPr marL="11985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1541463" indent="-169863" algn="l" defTabSz="684213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dirty="0"/>
              <a:t>Modul 404 (BiVo21. 320)</a:t>
            </a:r>
            <a:br>
              <a:rPr lang="de-CH" dirty="0"/>
            </a:br>
            <a:br>
              <a:rPr lang="de-CH" dirty="0"/>
            </a:br>
            <a:r>
              <a:rPr lang="de-CH" dirty="0"/>
              <a:t>Objektorientiert programmieren nach Vorgabe</a:t>
            </a:r>
          </a:p>
        </p:txBody>
      </p:sp>
      <p:sp>
        <p:nvSpPr>
          <p:cNvPr id="5123" name="Untertitel 4"/>
          <p:cNvSpPr>
            <a:spLocks noGrp="1"/>
          </p:cNvSpPr>
          <p:nvPr>
            <p:ph type="subTitle" idx="1"/>
          </p:nvPr>
        </p:nvSpPr>
        <p:spPr>
          <a:xfrm>
            <a:off x="1525452" y="4077072"/>
            <a:ext cx="9144000" cy="648072"/>
          </a:xfrm>
        </p:spPr>
        <p:txBody>
          <a:bodyPr/>
          <a:lstStyle/>
          <a:p>
            <a:pPr eaLnBrk="1" hangingPunct="1"/>
            <a:r>
              <a:rPr lang="de-CH" altLang="de-DE" dirty="0">
                <a:solidFill>
                  <a:srgbClr val="262626"/>
                </a:solidFill>
              </a:rPr>
              <a:t>Erweiterte Fähigkeiten in der Programmierung</a:t>
            </a:r>
          </a:p>
          <a:p>
            <a:pPr eaLnBrk="1" hangingPunct="1"/>
            <a:r>
              <a:rPr lang="de-CH" altLang="de-DE" dirty="0">
                <a:solidFill>
                  <a:srgbClr val="262626"/>
                </a:solidFill>
              </a:rPr>
              <a:t>Objektorientiert Programmieren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Lernziele</a:t>
            </a:r>
          </a:p>
          <a:p>
            <a:endParaRPr lang="de-CH" dirty="0"/>
          </a:p>
          <a:p>
            <a:r>
              <a:rPr lang="de-CH" dirty="0"/>
              <a:t>Modulablauf</a:t>
            </a:r>
          </a:p>
          <a:p>
            <a:endParaRPr lang="de-CH" dirty="0"/>
          </a:p>
          <a:p>
            <a:r>
              <a:rPr lang="de-CH" dirty="0"/>
              <a:t>Lernkontrollen</a:t>
            </a:r>
          </a:p>
          <a:p>
            <a:endParaRPr lang="de-CH" dirty="0"/>
          </a:p>
          <a:p>
            <a:r>
              <a:rPr lang="de-CH" dirty="0"/>
              <a:t>Projektarbeit</a:t>
            </a:r>
          </a:p>
          <a:p>
            <a:endParaRPr lang="de-CH" dirty="0"/>
          </a:p>
          <a:p>
            <a:r>
              <a:rPr lang="de-CH" dirty="0"/>
              <a:t>Betriebssystem und Tools</a:t>
            </a:r>
          </a:p>
        </p:txBody>
      </p:sp>
    </p:spTree>
    <p:extLst>
      <p:ext uri="{BB962C8B-B14F-4D97-AF65-F5344CB8AC3E}">
        <p14:creationId xmlns:p14="http://schemas.microsoft.com/office/powerpoint/2010/main" val="56967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08663" y="0"/>
            <a:ext cx="5545137" cy="942975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altLang="de-DE" sz="2250" dirty="0"/>
              <a:t>Lernziele I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de-CH" dirty="0"/>
              <a:t>Sie lernen den Umgang mit modernen Entwicklertools (</a:t>
            </a:r>
            <a:r>
              <a:rPr lang="de-CH" dirty="0" err="1"/>
              <a:t>IntelliJ</a:t>
            </a:r>
            <a:r>
              <a:rPr lang="de-CH" dirty="0"/>
              <a:t>, </a:t>
            </a:r>
            <a:r>
              <a:rPr lang="de-CH" dirty="0" err="1"/>
              <a:t>GitHub</a:t>
            </a:r>
            <a:r>
              <a:rPr lang="de-CH" dirty="0"/>
              <a:t>, </a:t>
            </a:r>
            <a:r>
              <a:rPr lang="de-CH" dirty="0" err="1"/>
              <a:t>Git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Sie kennen den objektorientierten Ansatz mit den Grundkonzepten Kapselung, Vererbung und Polymorphie.</a:t>
            </a:r>
          </a:p>
          <a:p>
            <a:endParaRPr lang="de-CH" dirty="0"/>
          </a:p>
          <a:p>
            <a:r>
              <a:rPr lang="de-CH" dirty="0"/>
              <a:t>Sie kennen den Unterschied zwischen Klassen und Objekten.</a:t>
            </a:r>
          </a:p>
          <a:p>
            <a:endParaRPr lang="de-CH" dirty="0"/>
          </a:p>
          <a:p>
            <a:r>
              <a:rPr lang="de-CH" dirty="0"/>
              <a:t>Sie kennen Vorgehensprinzipien zur Klassenfindung</a:t>
            </a:r>
          </a:p>
          <a:p>
            <a:endParaRPr lang="de-CH" dirty="0"/>
          </a:p>
          <a:p>
            <a:r>
              <a:rPr lang="de-CH" dirty="0"/>
              <a:t>Sie kennen Abstraktionskonzepte wie Assoziationen, Klassen, Attribute und Methoden, Schnittstellen und abstrakte Klassen sowie Datentypen (Abstract </a:t>
            </a:r>
            <a:r>
              <a:rPr lang="de-CH" dirty="0" err="1"/>
              <a:t>Datatypes</a:t>
            </a:r>
            <a:r>
              <a:rPr lang="de-CH" dirty="0"/>
              <a:t> (ADT), Collections, </a:t>
            </a:r>
            <a:r>
              <a:rPr lang="de-CH" dirty="0" err="1"/>
              <a:t>Generics</a:t>
            </a:r>
            <a:r>
              <a:rPr lang="de-CH" dirty="0"/>
              <a:t>)</a:t>
            </a:r>
          </a:p>
          <a:p>
            <a:endParaRPr lang="de-CH" sz="1800" dirty="0"/>
          </a:p>
          <a:p>
            <a:pPr marL="171446" indent="-171446" defTabSz="685783" eaLnBrk="1" fontAlgn="auto" hangingPunct="1">
              <a:spcAft>
                <a:spcPts val="0"/>
              </a:spcAft>
              <a:defRPr/>
            </a:pPr>
            <a:endParaRPr lang="de-CH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8663" y="0"/>
            <a:ext cx="5545137" cy="942975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altLang="de-DE" sz="2250" dirty="0"/>
              <a:t>Lernziele II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Sie kennen Beschreibungen (CRC-Card) und Diagrammnotationen (UML) für statische und dynamische Aspekte von objektorientiertem Softwaredesign.</a:t>
            </a:r>
          </a:p>
          <a:p>
            <a:endParaRPr lang="de-CH" dirty="0"/>
          </a:p>
          <a:p>
            <a:r>
              <a:rPr lang="de-CH" dirty="0"/>
              <a:t>Sie wissen wir Software dokumentiert wird und kennen die Bedienung von Java-</a:t>
            </a:r>
            <a:r>
              <a:rPr lang="de-CH" dirty="0" err="1"/>
              <a:t>doc</a:t>
            </a:r>
            <a:r>
              <a:rPr lang="de-CH" dirty="0"/>
              <a:t>.</a:t>
            </a:r>
          </a:p>
          <a:p>
            <a:pPr lvl="1"/>
            <a:endParaRPr lang="de-CH" sz="2100" dirty="0"/>
          </a:p>
          <a:p>
            <a:pPr eaLnBrk="1" hangingPunct="1"/>
            <a:r>
              <a:rPr lang="de-DE" altLang="de-DE" dirty="0"/>
              <a:t>Sie kennen eine objektorientierte Programmiersprache und deren Elemente und können mit dieser ein Design umsetzen.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Sie kennen das Konzept der dynamischen Bildung und der Inversion </a:t>
            </a:r>
            <a:r>
              <a:rPr lang="de-DE" altLang="de-DE" dirty="0" err="1"/>
              <a:t>of</a:t>
            </a:r>
            <a:r>
              <a:rPr lang="de-DE" altLang="de-DE" dirty="0"/>
              <a:t> Control (DI).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Sie kennen das Verfahren zur Erstellung von Testfällen und die Methoden zur Überprüfung von Komponenten einer Anwendung (automatisches Unit-</a:t>
            </a:r>
            <a:r>
              <a:rPr lang="de-DE" altLang="de-DE" dirty="0" err="1"/>
              <a:t>Testing</a:t>
            </a:r>
            <a:r>
              <a:rPr lang="de-DE" altLang="de-DE" dirty="0"/>
              <a:t> mit </a:t>
            </a:r>
            <a:r>
              <a:rPr lang="de-DE" altLang="de-DE" dirty="0" err="1"/>
              <a:t>JUnit</a:t>
            </a:r>
            <a:r>
              <a:rPr lang="de-DE" altLang="de-DE" dirty="0"/>
              <a:t>).</a:t>
            </a:r>
          </a:p>
          <a:p>
            <a:pPr eaLnBrk="1" hangingPunct="1"/>
            <a:endParaRPr lang="de-CH" alt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5808663" y="0"/>
            <a:ext cx="5545137" cy="942975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altLang="de-DE" sz="2250" dirty="0"/>
              <a:t>Modulablauf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Blöcke an je 4 Lektionen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Setup &amp; Repetition M403:							Block 1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Objektorientiertes Programmieren I-IV					Block 2 – 5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Vorstellung Modulprojekt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dirty="0">
                <a:solidFill>
                  <a:srgbClr val="FF0000"/>
                </a:solidFill>
              </a:rPr>
              <a:t>LK01 – Grundkonzepte der objektorientierten Programmierung	Block 6</a:t>
            </a:r>
          </a:p>
          <a:p>
            <a:pPr defTabSz="685783" eaLnBrk="1" fontAlgn="auto" hangingPunct="1">
              <a:spcAft>
                <a:spcPts val="0"/>
              </a:spcAft>
              <a:defRPr/>
            </a:pP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Erweiterte OO-Konzepte, Softwaredesign sowie </a:t>
            </a:r>
            <a:r>
              <a:rPr lang="de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</a:t>
            </a:r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und </a:t>
            </a:r>
            <a:r>
              <a:rPr lang="de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  <a:r>
              <a:rPr lang="de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Block  7-9</a:t>
            </a:r>
          </a:p>
          <a:p>
            <a:pPr marL="0" indent="0" defTabSz="685783" eaLnBrk="1" fontAlgn="auto" hangingPunct="1">
              <a:spcAft>
                <a:spcPts val="0"/>
              </a:spcAft>
              <a:buNone/>
              <a:defRPr/>
            </a:pP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dirty="0">
                <a:solidFill>
                  <a:srgbClr val="FF0000"/>
                </a:solidFill>
              </a:rPr>
              <a:t>LK02 – Erweiterte OO-Konzepte, Softwaredesign und  </a:t>
            </a:r>
            <a:r>
              <a:rPr lang="de-CH" dirty="0" err="1">
                <a:solidFill>
                  <a:srgbClr val="FF0000"/>
                </a:solidFill>
              </a:rPr>
              <a:t>Testing</a:t>
            </a:r>
            <a:r>
              <a:rPr lang="de-CH" dirty="0">
                <a:solidFill>
                  <a:srgbClr val="FF0000"/>
                </a:solidFill>
              </a:rPr>
              <a:t>		Block 10</a:t>
            </a:r>
            <a:endParaRPr lang="de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dirty="0">
                <a:solidFill>
                  <a:srgbClr val="FF0000"/>
                </a:solidFill>
              </a:rPr>
              <a:t>Freiwillig: Abgabe des Modulprojekts 					Block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8663" y="0"/>
            <a:ext cx="5545137" cy="942975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altLang="de-DE" sz="2250" dirty="0"/>
              <a:t>Lernkontrollen</a:t>
            </a:r>
          </a:p>
        </p:txBody>
      </p:sp>
      <p:sp>
        <p:nvSpPr>
          <p:cNvPr id="1126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CH" altLang="de-DE" dirty="0"/>
              <a:t>1. Praktisch und theoretisch orientierte Prüfung (Grundkonzepte der OOP)</a:t>
            </a:r>
          </a:p>
          <a:p>
            <a:pPr lvl="1" eaLnBrk="1" hangingPunct="1">
              <a:lnSpc>
                <a:spcPct val="150000"/>
              </a:lnSpc>
            </a:pPr>
            <a:r>
              <a:rPr lang="de-CH" altLang="de-DE" dirty="0"/>
              <a:t>Durchführung Block 6 (24.05.22)</a:t>
            </a:r>
          </a:p>
          <a:p>
            <a:pPr lvl="1" eaLnBrk="1" hangingPunct="1">
              <a:lnSpc>
                <a:spcPct val="150000"/>
              </a:lnSpc>
            </a:pPr>
            <a:r>
              <a:rPr lang="de-CH" altLang="de-DE" dirty="0"/>
              <a:t>Gewichtung: 50 %</a:t>
            </a:r>
          </a:p>
          <a:p>
            <a:pPr eaLnBrk="1" hangingPunct="1">
              <a:lnSpc>
                <a:spcPct val="150000"/>
              </a:lnSpc>
            </a:pPr>
            <a:r>
              <a:rPr lang="de-CH" altLang="de-DE" dirty="0"/>
              <a:t>2. Praktisch und theoretisch orientierte Prüfung (Erweiterte Konzepte sowie </a:t>
            </a:r>
            <a:r>
              <a:rPr lang="de-CH" altLang="de-DE" dirty="0" err="1"/>
              <a:t>Testing</a:t>
            </a:r>
            <a:r>
              <a:rPr lang="de-CH" altLang="de-DE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de-CH" altLang="de-DE" dirty="0"/>
              <a:t>Durchführung Block 10 (18.06.22)</a:t>
            </a:r>
          </a:p>
          <a:p>
            <a:pPr lvl="1" eaLnBrk="1" hangingPunct="1">
              <a:lnSpc>
                <a:spcPct val="150000"/>
              </a:lnSpc>
            </a:pPr>
            <a:r>
              <a:rPr lang="de-CH" altLang="de-DE" dirty="0"/>
              <a:t>Gewichtung: 50 %</a:t>
            </a:r>
          </a:p>
          <a:p>
            <a:pPr eaLnBrk="1" hangingPunct="1">
              <a:lnSpc>
                <a:spcPct val="150000"/>
              </a:lnSpc>
            </a:pPr>
            <a:r>
              <a:rPr lang="de-CH" altLang="de-DE" dirty="0"/>
              <a:t>3. Freiwillige Abgabe des selbständig erarbeiteten Modulprojekts</a:t>
            </a:r>
          </a:p>
          <a:p>
            <a:pPr lvl="1" eaLnBrk="1" hangingPunct="1">
              <a:lnSpc>
                <a:spcPct val="150000"/>
              </a:lnSpc>
            </a:pPr>
            <a:r>
              <a:rPr lang="de-CH" altLang="de-DE" dirty="0"/>
              <a:t>Abgabe spätestens 23:59 18.06.22 (Block 10)</a:t>
            </a:r>
          </a:p>
          <a:p>
            <a:pPr lvl="1" eaLnBrk="1" hangingPunct="1">
              <a:lnSpc>
                <a:spcPct val="150000"/>
              </a:lnSpc>
            </a:pPr>
            <a:r>
              <a:rPr lang="de-CH" altLang="de-DE" dirty="0"/>
              <a:t>Bei vollständiger, funktionaler, termingerechter Abgabe:  + 0.5 Note auf die Gesamtnote (max. GN 6.0)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08663" y="0"/>
            <a:ext cx="5545137" cy="942975"/>
          </a:xfrm>
        </p:spPr>
        <p:txBody>
          <a:bodyPr/>
          <a:lstStyle/>
          <a:p>
            <a:pPr defTabSz="685783" eaLnBrk="1" fontAlgn="auto" hangingPunct="1">
              <a:spcAft>
                <a:spcPts val="0"/>
              </a:spcAft>
              <a:defRPr/>
            </a:pPr>
            <a:r>
              <a:rPr lang="de-CH" altLang="de-DE" sz="2250" dirty="0"/>
              <a:t>Freiwilliges Modulprojekt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CH" altLang="de-DE" dirty="0"/>
              <a:t>Selbständige Bearbeitung des Modulprojekts</a:t>
            </a:r>
          </a:p>
          <a:p>
            <a:pPr eaLnBrk="1" hangingPunct="1">
              <a:lnSpc>
                <a:spcPct val="150000"/>
              </a:lnSpc>
            </a:pPr>
            <a:r>
              <a:rPr lang="de-CH" altLang="de-DE" dirty="0"/>
              <a:t>Details folgen Block 3 (14.05.22)</a:t>
            </a:r>
          </a:p>
          <a:p>
            <a:pPr eaLnBrk="1" hangingPunct="1">
              <a:lnSpc>
                <a:spcPct val="150000"/>
              </a:lnSpc>
            </a:pPr>
            <a:endParaRPr lang="de-CH" altLang="de-DE" sz="2000" dirty="0"/>
          </a:p>
          <a:p>
            <a:pPr eaLnBrk="1" hangingPunct="1">
              <a:lnSpc>
                <a:spcPct val="80000"/>
              </a:lnSpc>
            </a:pPr>
            <a:r>
              <a:rPr lang="de-CH" altLang="de-DE" dirty="0"/>
              <a:t>Während des Unterrichtes werden Teilaspekte des Modulprojekts besprochen und gelöst, es ist freiwillig und liegt an Ihnen ob Sie dieses Projekt selbständig vervollständigen wollen.</a:t>
            </a:r>
          </a:p>
          <a:p>
            <a:pPr eaLnBrk="1" hangingPunct="1">
              <a:lnSpc>
                <a:spcPct val="80000"/>
              </a:lnSpc>
            </a:pPr>
            <a:endParaRPr lang="de-CH" altLang="de-DE" dirty="0"/>
          </a:p>
          <a:p>
            <a:pPr eaLnBrk="1" hangingPunct="1">
              <a:lnSpc>
                <a:spcPct val="80000"/>
              </a:lnSpc>
            </a:pPr>
            <a:r>
              <a:rPr lang="de-CH" altLang="de-DE" dirty="0"/>
              <a:t>Bei Fragen dürfen Sie sich gerne bei der Lehrperson melden.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F632-CCCB-7D4E-BBAE-040198E3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Betriebssysteme und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CBC9-C0AC-4947-BB26-F5DB25B7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Sie dürfen für dieses Modul W</a:t>
            </a:r>
            <a:r>
              <a:rPr lang="en-GB" dirty="0" err="1"/>
              <a:t>i</a:t>
            </a:r>
            <a:r>
              <a:rPr lang="en-CH" dirty="0"/>
              <a:t>ndows, MacOS oder Linux wie auch jedes andere Betriebssystem verwenden, solange Sie mit ihrer getroffenen Wahl dem Unterricht folgen können.</a:t>
            </a:r>
          </a:p>
          <a:p>
            <a:endParaRPr lang="en-CH" dirty="0"/>
          </a:p>
          <a:p>
            <a:r>
              <a:rPr lang="en-CH" dirty="0"/>
              <a:t>Sie dürfen für dieses Modul IntelliJ, Eclips, NetBeans wie auch jede andere IDE verwenden, solange Sie mit ihrer getroffenen Wahl dem Unterricht folgen können.</a:t>
            </a:r>
          </a:p>
          <a:p>
            <a:endParaRPr lang="en-CH" dirty="0"/>
          </a:p>
          <a:p>
            <a:r>
              <a:rPr lang="en-CH" dirty="0"/>
              <a:t>Die Lehrkraft bietet Ihnen Hilfestellung für folgende Betriebssysteme: Windows und MacOS</a:t>
            </a:r>
          </a:p>
          <a:p>
            <a:r>
              <a:rPr lang="en-CH" dirty="0"/>
              <a:t>Die Lehrkraft bietet Ihnen Hilfestellung für Folgende IDE: IntelliJ</a:t>
            </a:r>
          </a:p>
          <a:p>
            <a:endParaRPr lang="en-CH" dirty="0"/>
          </a:p>
          <a:p>
            <a:r>
              <a:rPr lang="en-CH" dirty="0"/>
              <a:t>Die Unterlagen und Anleitungen sind für Windows und IntelliJ gefertigt worden.</a:t>
            </a:r>
          </a:p>
        </p:txBody>
      </p:sp>
    </p:spTree>
    <p:extLst>
      <p:ext uri="{BB962C8B-B14F-4D97-AF65-F5344CB8AC3E}">
        <p14:creationId xmlns:p14="http://schemas.microsoft.com/office/powerpoint/2010/main" val="1941706781"/>
      </p:ext>
    </p:extLst>
  </p:cSld>
  <p:clrMapOvr>
    <a:masterClrMapping/>
  </p:clrMapOvr>
</p:sld>
</file>

<file path=ppt/theme/theme1.xml><?xml version="1.0" encoding="utf-8"?>
<a:theme xmlns:a="http://schemas.openxmlformats.org/drawingml/2006/main" name="csb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Graviola"/>
        <a:ea typeface=""/>
        <a:cs typeface=""/>
      </a:majorFont>
      <a:minorFont>
        <a:latin typeface="Gravio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be" id="{58D2F56D-9A58-4601-B6CF-1B7C93009855}" vid="{DDE183EC-DF76-4E40-AE28-7FF4277E987D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50BBE0C54633B4CB503F93A0C57AA2D" ma:contentTypeVersion="2" ma:contentTypeDescription="Ein neues Dokument erstellen." ma:contentTypeScope="" ma:versionID="81a3c24d18cdef9a6c98c3f2708bd692">
  <xsd:schema xmlns:xsd="http://www.w3.org/2001/XMLSchema" xmlns:xs="http://www.w3.org/2001/XMLSchema" xmlns:p="http://schemas.microsoft.com/office/2006/metadata/properties" xmlns:ns2="e57a8a6b-cfda-4169-915b-143e4a470ff2" targetNamespace="http://schemas.microsoft.com/office/2006/metadata/properties" ma:root="true" ma:fieldsID="43e6889d142c4a50c7f9e5b92fa06f34" ns2:_="">
    <xsd:import namespace="e57a8a6b-cfda-4169-915b-143e4a470f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a8a6b-cfda-4169-915b-143e4a470f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6AD6F9-F200-4181-93D1-08A137C653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a8a6b-cfda-4169-915b-143e4a470f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BA6DB-2AEF-4FC4-8C0E-E9982A871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A4EC3C-4B1C-4005-9A88-F82372D32F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csbe</Template>
  <TotalTime>66</TotalTime>
  <Words>496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Graviola</vt:lpstr>
      <vt:lpstr>Tahoma</vt:lpstr>
      <vt:lpstr>csbe</vt:lpstr>
      <vt:lpstr>Modul 404 (BiVo21. 320)  Objektorientiert programmieren nach Vorgabe</vt:lpstr>
      <vt:lpstr>Inhaltsverzeichnis</vt:lpstr>
      <vt:lpstr>Lernziele I</vt:lpstr>
      <vt:lpstr>Lernziele II</vt:lpstr>
      <vt:lpstr>Modulablauf</vt:lpstr>
      <vt:lpstr>Lernkontrollen</vt:lpstr>
      <vt:lpstr>Freiwilliges Modulprojekt</vt:lpstr>
      <vt:lpstr>Betriebssysteme und Tools</vt:lpstr>
    </vt:vector>
  </TitlesOfParts>
  <Company>CsBe Computerschule Bern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Betriebssystem</dc:title>
  <dc:creator>info@trachsel-it.ch</dc:creator>
  <cp:lastModifiedBy>Michael Schmitz SWISSUCCESS</cp:lastModifiedBy>
  <cp:revision>61</cp:revision>
  <dcterms:created xsi:type="dcterms:W3CDTF">2008-05-06T09:21:23Z</dcterms:created>
  <dcterms:modified xsi:type="dcterms:W3CDTF">2022-05-06T19:42:34Z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0x010100050BBE0C54633B4CB503F93A0C57AA2D</vt:lpwstr>
  </property>
</Properties>
</file>