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B85B-5BDB-40AA-8576-B52D4FABD15F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B18D-994C-4B63-A8D6-A41E4A4F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4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B85B-5BDB-40AA-8576-B52D4FABD15F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B18D-994C-4B63-A8D6-A41E4A4F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8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B85B-5BDB-40AA-8576-B52D4FABD15F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B18D-994C-4B63-A8D6-A41E4A4F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8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B85B-5BDB-40AA-8576-B52D4FABD15F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B18D-994C-4B63-A8D6-A41E4A4F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6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B85B-5BDB-40AA-8576-B52D4FABD15F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B18D-994C-4B63-A8D6-A41E4A4F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7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B85B-5BDB-40AA-8576-B52D4FABD15F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B18D-994C-4B63-A8D6-A41E4A4F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5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B85B-5BDB-40AA-8576-B52D4FABD15F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B18D-994C-4B63-A8D6-A41E4A4F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3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B85B-5BDB-40AA-8576-B52D4FABD15F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B18D-994C-4B63-A8D6-A41E4A4F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1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B85B-5BDB-40AA-8576-B52D4FABD15F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B18D-994C-4B63-A8D6-A41E4A4F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4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B85B-5BDB-40AA-8576-B52D4FABD15F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B18D-994C-4B63-A8D6-A41E4A4F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0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B85B-5BDB-40AA-8576-B52D4FABD15F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B18D-994C-4B63-A8D6-A41E4A4F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8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4B85B-5BDB-40AA-8576-B52D4FABD15F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6B18D-994C-4B63-A8D6-A41E4A4F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9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8" y="573019"/>
            <a:ext cx="5257800" cy="3095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101" y="1761090"/>
            <a:ext cx="1677447" cy="136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36192" y="978938"/>
            <a:ext cx="1953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Assign group/class name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3275" y="251380"/>
            <a:ext cx="502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with one group/class of ROIs (annotations)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545" y="820547"/>
            <a:ext cx="2780953" cy="34493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836642" y="418351"/>
            <a:ext cx="197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.xml file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442417" y="2226365"/>
            <a:ext cx="1538259" cy="35780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442417" y="2584171"/>
            <a:ext cx="1538259" cy="128811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10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" r="2070"/>
          <a:stretch/>
        </p:blipFill>
        <p:spPr>
          <a:xfrm>
            <a:off x="556591" y="3230549"/>
            <a:ext cx="5836258" cy="2636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" r="1182"/>
          <a:stretch/>
        </p:blipFill>
        <p:spPr>
          <a:xfrm>
            <a:off x="556591" y="570603"/>
            <a:ext cx="5669281" cy="2534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03" y="2426335"/>
            <a:ext cx="1691034" cy="1582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92" y="853546"/>
            <a:ext cx="2789568" cy="47539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462546" y="1399430"/>
            <a:ext cx="1259686" cy="183111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462546" y="3579446"/>
            <a:ext cx="1224529" cy="50590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41203" y="3579446"/>
            <a:ext cx="1383527" cy="173202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569642" y="2246297"/>
            <a:ext cx="1455088" cy="102764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836642" y="418351"/>
            <a:ext cx="197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.xml file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69183" y="1474501"/>
            <a:ext cx="1953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Assign group/class names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28108" y="251380"/>
            <a:ext cx="532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with two groups/classes of ROIs (annotations)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8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Albert Einstein 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 Sharma</dc:creator>
  <cp:lastModifiedBy>Ved Sharma</cp:lastModifiedBy>
  <cp:revision>8</cp:revision>
  <dcterms:created xsi:type="dcterms:W3CDTF">2021-07-17T15:08:03Z</dcterms:created>
  <dcterms:modified xsi:type="dcterms:W3CDTF">2021-07-17T22:15:28Z</dcterms:modified>
</cp:coreProperties>
</file>