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5A1F-4859-45BC-9ED1-39435262B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48" y="1314450"/>
            <a:ext cx="10033452" cy="2616199"/>
          </a:xfrm>
        </p:spPr>
        <p:txBody>
          <a:bodyPr/>
          <a:lstStyle/>
          <a:p>
            <a:r>
              <a:rPr lang="en-IN" dirty="0"/>
              <a:t>URBAN FARMING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CEC86-B5A0-4494-930F-5F4F8FDF6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456" y="5469466"/>
            <a:ext cx="6987645" cy="138853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04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54C9-DB6F-4C69-BF51-38E2FF0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EFFICIENT URBAN FARMING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649E-BC38-4AC4-83D9-07358584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Urban farming is a growing trend and its gaining momentum from hobby to a more serious approach now. Urban farmers need quick and consistent harvests from small portions of land. Solutions need to be designed to help urban farmers choose crops efficiently for a continuous systematic harvest cycle. Urban farmers should be able to harvest something from the first month until the end of the season.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6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AB6E0-A7E4-4D5E-89F4-035C38D97039}"/>
              </a:ext>
            </a:extLst>
          </p:cNvPr>
          <p:cNvSpPr/>
          <p:nvPr/>
        </p:nvSpPr>
        <p:spPr>
          <a:xfrm>
            <a:off x="4509407" y="2775852"/>
            <a:ext cx="1714500" cy="223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Crop calendar</a:t>
            </a:r>
          </a:p>
          <a:p>
            <a:pPr algn="ctr"/>
            <a:r>
              <a:rPr lang="en-IN" dirty="0"/>
              <a:t>(database)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09085-CAD6-4484-BB2F-AD4ACA10E9F8}"/>
              </a:ext>
            </a:extLst>
          </p:cNvPr>
          <p:cNvSpPr/>
          <p:nvPr/>
        </p:nvSpPr>
        <p:spPr>
          <a:xfrm>
            <a:off x="7230835" y="2775852"/>
            <a:ext cx="1714500" cy="223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Yield </a:t>
            </a:r>
          </a:p>
          <a:p>
            <a:pPr algn="ctr"/>
            <a:r>
              <a:rPr lang="en-IN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C7230-77F6-41A2-BFB3-954CEA0CD0BB}"/>
              </a:ext>
            </a:extLst>
          </p:cNvPr>
          <p:cNvSpPr/>
          <p:nvPr/>
        </p:nvSpPr>
        <p:spPr>
          <a:xfrm>
            <a:off x="1787979" y="2775853"/>
            <a:ext cx="1714500" cy="223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 &amp;</a:t>
            </a:r>
          </a:p>
          <a:p>
            <a:pPr algn="ctr"/>
            <a:r>
              <a:rPr lang="en-IN" dirty="0"/>
              <a:t>monitoring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1A983-0474-4CD1-85AF-C16682190C0A}"/>
              </a:ext>
            </a:extLst>
          </p:cNvPr>
          <p:cNvSpPr/>
          <p:nvPr/>
        </p:nvSpPr>
        <p:spPr>
          <a:xfrm>
            <a:off x="9688293" y="2775854"/>
            <a:ext cx="1714500" cy="223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Chat with experts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7448E-EFAA-4A03-8249-81400EB6455E}"/>
              </a:ext>
            </a:extLst>
          </p:cNvPr>
          <p:cNvSpPr/>
          <p:nvPr/>
        </p:nvSpPr>
        <p:spPr>
          <a:xfrm>
            <a:off x="1787979" y="1028700"/>
            <a:ext cx="211455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6083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6E8F7-7BEC-409E-B69D-D2D804BEC341}"/>
              </a:ext>
            </a:extLst>
          </p:cNvPr>
          <p:cNvSpPr txBox="1"/>
          <p:nvPr/>
        </p:nvSpPr>
        <p:spPr>
          <a:xfrm>
            <a:off x="114300" y="359229"/>
            <a:ext cx="118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E1BBE-889D-4D11-B66C-EB5BED06709B}"/>
              </a:ext>
            </a:extLst>
          </p:cNvPr>
          <p:cNvSpPr/>
          <p:nvPr/>
        </p:nvSpPr>
        <p:spPr>
          <a:xfrm>
            <a:off x="10603698" y="2634343"/>
            <a:ext cx="1088572" cy="192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Dynamic updates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AAC90C-0636-4141-AFEE-629063AE0646}"/>
              </a:ext>
            </a:extLst>
          </p:cNvPr>
          <p:cNvSpPr/>
          <p:nvPr/>
        </p:nvSpPr>
        <p:spPr>
          <a:xfrm>
            <a:off x="7668594" y="2634343"/>
            <a:ext cx="1172592" cy="192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</a:t>
            </a:r>
          </a:p>
          <a:p>
            <a:pPr algn="ctr"/>
            <a:r>
              <a:rPr lang="en-IN" dirty="0"/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A93EF-BAA2-4A07-BA2D-6CC403D4B22A}"/>
              </a:ext>
            </a:extLst>
          </p:cNvPr>
          <p:cNvSpPr/>
          <p:nvPr/>
        </p:nvSpPr>
        <p:spPr>
          <a:xfrm>
            <a:off x="4677432" y="2634343"/>
            <a:ext cx="1172592" cy="192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Irrigation parts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D474B-B28B-4E89-B478-DAC99D00F706}"/>
              </a:ext>
            </a:extLst>
          </p:cNvPr>
          <p:cNvSpPr/>
          <p:nvPr/>
        </p:nvSpPr>
        <p:spPr>
          <a:xfrm>
            <a:off x="9178283" y="2634343"/>
            <a:ext cx="1172592" cy="192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69BC3-5A8D-440E-9EBD-CB6603ACBB33}"/>
              </a:ext>
            </a:extLst>
          </p:cNvPr>
          <p:cNvSpPr/>
          <p:nvPr/>
        </p:nvSpPr>
        <p:spPr>
          <a:xfrm>
            <a:off x="3167743" y="2634343"/>
            <a:ext cx="1172592" cy="192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Chemicals and</a:t>
            </a:r>
          </a:p>
          <a:p>
            <a:pPr algn="ctr"/>
            <a:r>
              <a:rPr lang="en-IN" dirty="0"/>
              <a:t>Fertilizers(min)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32EFB-D665-4558-B333-41FDD0FCEE93}"/>
              </a:ext>
            </a:extLst>
          </p:cNvPr>
          <p:cNvSpPr/>
          <p:nvPr/>
        </p:nvSpPr>
        <p:spPr>
          <a:xfrm>
            <a:off x="1588302" y="2634343"/>
            <a:ext cx="1172592" cy="192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seeds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4AAC2E-B2B8-4CD4-B72C-6B689CE295F6}"/>
              </a:ext>
            </a:extLst>
          </p:cNvPr>
          <p:cNvSpPr/>
          <p:nvPr/>
        </p:nvSpPr>
        <p:spPr>
          <a:xfrm>
            <a:off x="6187121" y="2634343"/>
            <a:ext cx="1172592" cy="192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Fuel additives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4D592-CB99-4EAA-8DC5-D0A40193012C}"/>
              </a:ext>
            </a:extLst>
          </p:cNvPr>
          <p:cNvSpPr/>
          <p:nvPr/>
        </p:nvSpPr>
        <p:spPr>
          <a:xfrm>
            <a:off x="1657350" y="1061357"/>
            <a:ext cx="2155371" cy="6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47876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571</TotalTime>
  <Words>107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URBAN FARMING</vt:lpstr>
      <vt:lpstr>EFFICIENT URBAN FARMING APPROACHES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FARMING</dc:title>
  <dc:creator>VED .</dc:creator>
  <cp:lastModifiedBy>VED .</cp:lastModifiedBy>
  <cp:revision>10</cp:revision>
  <dcterms:created xsi:type="dcterms:W3CDTF">2020-03-13T06:35:32Z</dcterms:created>
  <dcterms:modified xsi:type="dcterms:W3CDTF">2020-03-13T16:06:50Z</dcterms:modified>
</cp:coreProperties>
</file>