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t>डिजिटल उपस्थिति – व्यवसाय की मजबूती का रास्ता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404040"/>
                </a:solidFill>
              </a:defRPr>
            </a:pPr>
            <a:r>
              <a:t>Go Global द्वारा प्रस्तुत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t>📊 Current State – डिजिटल मौजूदगी की मौजूदा स्थिति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404040"/>
                </a:solidFill>
              </a:defRPr>
            </a:pPr>
            <a:r>
              <a:t>• फिलहाल वेबसाइट नहीं है, जिससे सारी जानकारी एक जगह नहीं दिख रही</a:t>
            </a:r>
            <a:br/>
            <a:r>
              <a:t>• सोशल मीडिया पर पोस्ट रेगुलर नहीं डाले जा रहे</a:t>
            </a:r>
            <a:br/>
            <a:r>
              <a:t>• प्रोडक्ट और ऑफर से जुड़ी पोस्ट कम नज़र आईं</a:t>
            </a:r>
            <a:br/>
            <a:r>
              <a:t>• Google Reviews पर कस्टमर के कमेंट्स का जवाब नहीं दिया गया</a:t>
            </a:r>
            <a:br/>
            <a:r>
              <a:t>• लोकल सर्च में दिखने के लिए ज़रूरी कीवर्ड और अपडेट्स अभी कम हैं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t>🌐 वेबसाइट – सर्च में दिखने के लिए ज़रूरी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404040"/>
                </a:solidFill>
              </a:defRPr>
            </a:pPr>
            <a:r>
              <a:t>• वेबसाइट से ब्रांड की कहानी, प्रोडक्ट की जानकारी और ज़रूरी कीवर्ड दिखते हैं</a:t>
            </a:r>
            <a:br/>
            <a:r>
              <a:t>• Google या अन्य प्लेटफार्म पर रैंकिंग बेहतर होती है</a:t>
            </a:r>
            <a:br/>
            <a:r>
              <a:t>• रेगुलर वेबसाइट कंटेंट से ऑर्गेनिक विज़िबिलिटी बढ़ती है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t>📘 Facebook पेज – ब्रांड बनाने में मददगार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404040"/>
                </a:solidFill>
              </a:defRPr>
            </a:pPr>
            <a:r>
              <a:t>• सभी ब्रांच का सेंट्रलाइज्ड प्रमोशन किया जा सकता है</a:t>
            </a:r>
            <a:br/>
            <a:r>
              <a:t>• रेगुलर प्रोडक्ट और ऑफर्स को प्रमोट करें</a:t>
            </a:r>
            <a:br/>
            <a:r>
              <a:t>• त्योहारों पर ऑफर हाईलाइट कर डिजिटल मौजूदगी को एक्टिव रखें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t>📍 Google Business Profile – लोकल सर्च के लिए जरूरी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404040"/>
                </a:solidFill>
              </a:defRPr>
            </a:pPr>
            <a:r>
              <a:t>• वेबसाइट लिंक, मिठाई की फोटो और दुकान की तस्वीरें अपडेट रखें</a:t>
            </a:r>
            <a:br/>
            <a:r>
              <a:t>• कस्टमर रिव्यू का जवाब देकर ट्रस्ट बनता है</a:t>
            </a:r>
            <a:br/>
            <a:r>
              <a:t>• "Best Peda in Varanasi" जैसे कीवर्ड्स उपयोग करें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t>📸 Instagram – प्रोडक्ट को वर्चुअली दिखाएं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404040"/>
                </a:solidFill>
              </a:defRPr>
            </a:pPr>
            <a:r>
              <a:t>• खाने-पीने के ब्रांड्स के लिए Instagram बहुत असरदार है</a:t>
            </a:r>
            <a:br/>
            <a:r>
              <a:t>• Reels, Stories, Highlights में मिठाई, तैयारी और त्योहार दिखाएं</a:t>
            </a:r>
            <a:br/>
            <a:r>
              <a:t>• इससे जुड़ाव और ब्रांड प्रोफेशनल दिखता है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t>🎯 निष्कर्ष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404040"/>
                </a:solidFill>
              </a:defRPr>
            </a:pPr>
            <a:r>
              <a:t>डिजिटल प्लेटफॉर्म को सही तरीके से अपनाकर:</a:t>
            </a:r>
            <a:br/>
            <a:r>
              <a:t>• ग्राहक संख्या बढ़ाई जा सकती है</a:t>
            </a:r>
            <a:br/>
            <a:r>
              <a:t>• ब्रांड पर भरोसा मजबूत होता है</a:t>
            </a:r>
            <a:br/>
            <a:r>
              <a:t>• बिक्री में सीधा असर दिखता है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t>धन्यवाद!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404040"/>
                </a:solidFill>
              </a:defRPr>
            </a:pPr>
            <a:r>
              <a:t>Go Global | Digital Growth Partner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