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1430000" cy="5981700"/>
  <p:notesSz cx="11430000" cy="5981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5"/>
  </p:normalViewPr>
  <p:slideViewPr>
    <p:cSldViewPr>
      <p:cViewPr>
        <p:scale>
          <a:sx n="105" d="100"/>
          <a:sy n="105" d="100"/>
        </p:scale>
        <p:origin x="552" y="2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953000" cy="300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473825" y="0"/>
            <a:ext cx="4953000" cy="300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BFF19-632A-3444-B88D-62A40155112D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86188" y="747713"/>
            <a:ext cx="3857625" cy="2019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43000" y="2878138"/>
            <a:ext cx="9144000" cy="23558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681663"/>
            <a:ext cx="4953000" cy="300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73825" y="5681663"/>
            <a:ext cx="4953000" cy="300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A4B88-3F1F-4542-BD37-B26313E11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41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E34FA-9055-446B-8534-E57219D346B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60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1430000" cy="5981700"/>
          </a:xfrm>
          <a:custGeom>
            <a:avLst/>
            <a:gdLst/>
            <a:ahLst/>
            <a:cxnLst/>
            <a:rect l="l" t="t" r="r" b="b"/>
            <a:pathLst>
              <a:path w="11430000" h="5981700">
                <a:moveTo>
                  <a:pt x="0" y="0"/>
                </a:moveTo>
                <a:lnTo>
                  <a:pt x="11430000" y="0"/>
                </a:lnTo>
                <a:lnTo>
                  <a:pt x="11430000" y="5981700"/>
                </a:lnTo>
                <a:lnTo>
                  <a:pt x="0" y="5981700"/>
                </a:lnTo>
                <a:lnTo>
                  <a:pt x="0" y="0"/>
                </a:lnTo>
                <a:close/>
              </a:path>
            </a:pathLst>
          </a:custGeom>
          <a:solidFill>
            <a:srgbClr val="FAFF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14270" y="654046"/>
            <a:ext cx="8201459" cy="3398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1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349752"/>
            <a:ext cx="8001000" cy="149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E05B4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76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11430000" cy="5981700"/>
          </a:xfrm>
          <a:custGeom>
            <a:avLst/>
            <a:gdLst/>
            <a:ahLst/>
            <a:cxnLst/>
            <a:rect l="l" t="t" r="r" b="b"/>
            <a:pathLst>
              <a:path w="11430000" h="5981700">
                <a:moveTo>
                  <a:pt x="0" y="0"/>
                </a:moveTo>
                <a:lnTo>
                  <a:pt x="11430000" y="0"/>
                </a:lnTo>
                <a:lnTo>
                  <a:pt x="11430000" y="5981700"/>
                </a:lnTo>
                <a:lnTo>
                  <a:pt x="0" y="598170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BA9E7E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E05B4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76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"/>
            <a:ext cx="11430000" cy="5981700"/>
          </a:xfrm>
          <a:custGeom>
            <a:avLst/>
            <a:gdLst/>
            <a:ahLst/>
            <a:cxnLst/>
            <a:rect l="l" t="t" r="r" b="b"/>
            <a:pathLst>
              <a:path w="11430000" h="5981700">
                <a:moveTo>
                  <a:pt x="0" y="0"/>
                </a:moveTo>
                <a:lnTo>
                  <a:pt x="11430000" y="0"/>
                </a:lnTo>
                <a:lnTo>
                  <a:pt x="11430000" y="5981700"/>
                </a:lnTo>
                <a:lnTo>
                  <a:pt x="0" y="598170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BA9E7E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375791"/>
            <a:ext cx="4972050" cy="39479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375791"/>
            <a:ext cx="4972050" cy="39479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E05B4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76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18566" y="647051"/>
            <a:ext cx="10827827" cy="4720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BA9E7E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E05B4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76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E05B4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76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57740" y="591172"/>
            <a:ext cx="3114518" cy="3752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BA9E7E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14847" y="1572999"/>
            <a:ext cx="8000305" cy="2254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562981"/>
            <a:ext cx="3657600" cy="299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562981"/>
            <a:ext cx="2628900" cy="299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918" y="5596618"/>
            <a:ext cx="252729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E05B4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76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90600" y="654046"/>
            <a:ext cx="10515600" cy="3479804"/>
          </a:xfrm>
          <a:prstGeom prst="rect">
            <a:avLst/>
          </a:prstGeom>
        </p:spPr>
        <p:txBody>
          <a:bodyPr vert="horz" wrap="square" lIns="0" tIns="344170" rIns="0" bIns="0" rtlCol="0">
            <a:spAutoFit/>
          </a:bodyPr>
          <a:lstStyle/>
          <a:p>
            <a:pPr marL="12700" marR="5080" indent="2050414" algn="l">
              <a:lnSpc>
                <a:spcPts val="11950"/>
              </a:lnSpc>
              <a:spcBef>
                <a:spcPts val="2710"/>
              </a:spcBef>
            </a:pPr>
            <a:r>
              <a:rPr sz="9000" spc="-300" dirty="0">
                <a:latin typeface="A Sensible Armadillo " pitchFamily="2" charset="77"/>
              </a:rPr>
              <a:t>E</a:t>
            </a:r>
            <a:r>
              <a:rPr lang="en-US" sz="9000" spc="-300" dirty="0">
                <a:latin typeface="A Sensible Armadillo " pitchFamily="2" charset="77"/>
              </a:rPr>
              <a:t> </a:t>
            </a:r>
            <a:r>
              <a:rPr sz="9000" spc="-300" dirty="0">
                <a:latin typeface="A Sensible Armadillo " pitchFamily="2" charset="77"/>
              </a:rPr>
              <a:t>V</a:t>
            </a:r>
            <a:r>
              <a:rPr lang="en-US" sz="9000" spc="-300" dirty="0">
                <a:latin typeface="A Sensible Armadillo " pitchFamily="2" charset="77"/>
              </a:rPr>
              <a:t> </a:t>
            </a:r>
            <a:r>
              <a:rPr sz="9000" spc="-300" dirty="0">
                <a:latin typeface="A Sensible Armadillo " pitchFamily="2" charset="77"/>
              </a:rPr>
              <a:t>O</a:t>
            </a:r>
            <a:r>
              <a:rPr lang="en-US" sz="9000" spc="-300" dirty="0">
                <a:latin typeface="A Sensible Armadillo " pitchFamily="2" charset="77"/>
              </a:rPr>
              <a:t> </a:t>
            </a:r>
            <a:r>
              <a:rPr sz="9000" spc="-300" dirty="0">
                <a:latin typeface="A Sensible Armadillo " pitchFamily="2" charset="77"/>
              </a:rPr>
              <a:t>N</a:t>
            </a:r>
            <a:r>
              <a:rPr lang="en-US" sz="9000" spc="-300" dirty="0">
                <a:latin typeface="A Sensible Armadillo " pitchFamily="2" charset="77"/>
              </a:rPr>
              <a:t> </a:t>
            </a:r>
            <a:r>
              <a:rPr sz="9000" spc="-300" dirty="0">
                <a:latin typeface="A Sensible Armadillo " pitchFamily="2" charset="77"/>
              </a:rPr>
              <a:t>I</a:t>
            </a:r>
            <a:r>
              <a:rPr lang="en-US" sz="9000" spc="-300" dirty="0">
                <a:latin typeface="A Sensible Armadillo " pitchFamily="2" charset="77"/>
              </a:rPr>
              <a:t> </a:t>
            </a:r>
            <a:r>
              <a:rPr sz="9000" spc="-300" dirty="0">
                <a:latin typeface="A Sensible Armadillo " pitchFamily="2" charset="77"/>
              </a:rPr>
              <a:t>K  </a:t>
            </a:r>
            <a:br>
              <a:rPr lang="en-US" sz="9000" spc="-300" dirty="0">
                <a:latin typeface="A Sensible Armadillo " pitchFamily="2" charset="77"/>
              </a:rPr>
            </a:br>
            <a:r>
              <a:rPr sz="9000" spc="-300" dirty="0">
                <a:solidFill>
                  <a:srgbClr val="E05B48"/>
                </a:solidFill>
                <a:latin typeface="A Sensible Armadillo " pitchFamily="2" charset="77"/>
              </a:rPr>
              <a:t>C</a:t>
            </a:r>
            <a:r>
              <a:rPr lang="en-US" sz="9000" spc="-300" dirty="0">
                <a:solidFill>
                  <a:srgbClr val="E05B48"/>
                </a:solidFill>
                <a:latin typeface="A Sensible Armadillo " pitchFamily="2" charset="77"/>
              </a:rPr>
              <a:t> </a:t>
            </a:r>
            <a:r>
              <a:rPr sz="9000" spc="-300" dirty="0">
                <a:solidFill>
                  <a:srgbClr val="E05B48"/>
                </a:solidFill>
                <a:latin typeface="A Sensible Armadillo " pitchFamily="2" charset="77"/>
              </a:rPr>
              <a:t>R</a:t>
            </a:r>
            <a:r>
              <a:rPr lang="en-US" sz="9000" spc="-300" dirty="0">
                <a:solidFill>
                  <a:srgbClr val="E05B48"/>
                </a:solidFill>
                <a:latin typeface="A Sensible Armadillo " pitchFamily="2" charset="77"/>
              </a:rPr>
              <a:t> </a:t>
            </a:r>
            <a:r>
              <a:rPr sz="9000" spc="-300" dirty="0">
                <a:solidFill>
                  <a:srgbClr val="E05B48"/>
                </a:solidFill>
                <a:latin typeface="A Sensible Armadillo " pitchFamily="2" charset="77"/>
              </a:rPr>
              <a:t>E</a:t>
            </a:r>
            <a:r>
              <a:rPr lang="en-US" sz="9000" spc="-300" dirty="0">
                <a:solidFill>
                  <a:srgbClr val="E05B48"/>
                </a:solidFill>
                <a:latin typeface="A Sensible Armadillo " pitchFamily="2" charset="77"/>
              </a:rPr>
              <a:t> </a:t>
            </a:r>
            <a:r>
              <a:rPr sz="9000" spc="-300" dirty="0">
                <a:solidFill>
                  <a:srgbClr val="E05B48"/>
                </a:solidFill>
                <a:latin typeface="A Sensible Armadillo " pitchFamily="2" charset="77"/>
              </a:rPr>
              <a:t>A</a:t>
            </a:r>
            <a:r>
              <a:rPr lang="en-US" sz="9000" spc="-300" dirty="0">
                <a:solidFill>
                  <a:srgbClr val="E05B48"/>
                </a:solidFill>
                <a:latin typeface="A Sensible Armadillo " pitchFamily="2" charset="77"/>
              </a:rPr>
              <a:t> </a:t>
            </a:r>
            <a:r>
              <a:rPr sz="9000" spc="-300" dirty="0">
                <a:solidFill>
                  <a:srgbClr val="E05B48"/>
                </a:solidFill>
                <a:latin typeface="A Sensible Armadillo " pitchFamily="2" charset="77"/>
              </a:rPr>
              <a:t>T</a:t>
            </a:r>
            <a:r>
              <a:rPr lang="en-US" sz="9000" spc="-300" dirty="0">
                <a:solidFill>
                  <a:srgbClr val="E05B48"/>
                </a:solidFill>
                <a:latin typeface="A Sensible Armadillo " pitchFamily="2" charset="77"/>
              </a:rPr>
              <a:t> </a:t>
            </a:r>
            <a:r>
              <a:rPr sz="9000" spc="-300" dirty="0">
                <a:solidFill>
                  <a:srgbClr val="E05B48"/>
                </a:solidFill>
                <a:latin typeface="A Sensible Armadillo " pitchFamily="2" charset="77"/>
              </a:rPr>
              <a:t>I</a:t>
            </a:r>
            <a:r>
              <a:rPr lang="en-US" sz="9000" spc="-300" dirty="0">
                <a:solidFill>
                  <a:srgbClr val="E05B48"/>
                </a:solidFill>
                <a:latin typeface="A Sensible Armadillo " pitchFamily="2" charset="77"/>
              </a:rPr>
              <a:t> </a:t>
            </a:r>
            <a:r>
              <a:rPr sz="9000" spc="-300" dirty="0">
                <a:solidFill>
                  <a:srgbClr val="E05B48"/>
                </a:solidFill>
                <a:latin typeface="A Sensible Armadillo " pitchFamily="2" charset="77"/>
              </a:rPr>
              <a:t>O</a:t>
            </a:r>
            <a:r>
              <a:rPr lang="en-US" sz="9000" spc="-300" dirty="0">
                <a:solidFill>
                  <a:srgbClr val="E05B48"/>
                </a:solidFill>
                <a:latin typeface="A Sensible Armadillo " pitchFamily="2" charset="77"/>
              </a:rPr>
              <a:t> </a:t>
            </a:r>
            <a:r>
              <a:rPr sz="9000" spc="-300" dirty="0">
                <a:solidFill>
                  <a:srgbClr val="E05B48"/>
                </a:solidFill>
                <a:latin typeface="A Sensible Armadillo " pitchFamily="2" charset="77"/>
              </a:rPr>
              <a:t>N</a:t>
            </a:r>
            <a:r>
              <a:rPr lang="en-US" sz="9000" spc="-300" dirty="0">
                <a:solidFill>
                  <a:srgbClr val="E05B48"/>
                </a:solidFill>
                <a:latin typeface="A Sensible Armadillo " pitchFamily="2" charset="77"/>
              </a:rPr>
              <a:t> </a:t>
            </a:r>
            <a:r>
              <a:rPr sz="9000" spc="-300" dirty="0">
                <a:solidFill>
                  <a:srgbClr val="E05B48"/>
                </a:solidFill>
                <a:latin typeface="A Sensible Armadillo " pitchFamily="2" charset="77"/>
              </a:rPr>
              <a:t> </a:t>
            </a:r>
            <a:r>
              <a:rPr sz="9000" spc="-300" dirty="0">
                <a:latin typeface="A Sensible Armadillo " pitchFamily="2" charset="77"/>
              </a:rPr>
              <a:t>L</a:t>
            </a:r>
            <a:r>
              <a:rPr lang="en-US" sz="9000" spc="-300" dirty="0">
                <a:latin typeface="A Sensible Armadillo " pitchFamily="2" charset="77"/>
              </a:rPr>
              <a:t> </a:t>
            </a:r>
            <a:r>
              <a:rPr sz="9000" spc="-300" dirty="0">
                <a:latin typeface="A Sensible Armadillo " pitchFamily="2" charset="77"/>
              </a:rPr>
              <a:t>A</a:t>
            </a:r>
            <a:r>
              <a:rPr lang="en-US" sz="9000" spc="-300" dirty="0">
                <a:latin typeface="A Sensible Armadillo " pitchFamily="2" charset="77"/>
              </a:rPr>
              <a:t> </a:t>
            </a:r>
            <a:r>
              <a:rPr sz="9000" spc="-300" dirty="0">
                <a:latin typeface="A Sensible Armadillo " pitchFamily="2" charset="77"/>
              </a:rPr>
              <a:t>B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5105556"/>
            <a:ext cx="11430000" cy="876300"/>
          </a:xfrm>
          <a:custGeom>
            <a:avLst/>
            <a:gdLst/>
            <a:ahLst/>
            <a:cxnLst/>
            <a:rect l="l" t="t" r="r" b="b"/>
            <a:pathLst>
              <a:path w="11430000" h="876300">
                <a:moveTo>
                  <a:pt x="11430000" y="0"/>
                </a:moveTo>
                <a:lnTo>
                  <a:pt x="11430000" y="876142"/>
                </a:lnTo>
                <a:lnTo>
                  <a:pt x="0" y="876142"/>
                </a:lnTo>
                <a:lnTo>
                  <a:pt x="0" y="153702"/>
                </a:lnTo>
                <a:lnTo>
                  <a:pt x="1523302" y="153702"/>
                </a:lnTo>
                <a:lnTo>
                  <a:pt x="3953842" y="146819"/>
                </a:lnTo>
                <a:lnTo>
                  <a:pt x="5648489" y="94498"/>
                </a:lnTo>
                <a:lnTo>
                  <a:pt x="7529837" y="70749"/>
                </a:lnTo>
                <a:lnTo>
                  <a:pt x="7754536" y="64970"/>
                </a:lnTo>
                <a:lnTo>
                  <a:pt x="10228607" y="64970"/>
                </a:lnTo>
                <a:lnTo>
                  <a:pt x="10430974" y="63562"/>
                </a:lnTo>
                <a:lnTo>
                  <a:pt x="10582835" y="59896"/>
                </a:lnTo>
                <a:lnTo>
                  <a:pt x="10734792" y="53557"/>
                </a:lnTo>
                <a:lnTo>
                  <a:pt x="10836161" y="47651"/>
                </a:lnTo>
                <a:lnTo>
                  <a:pt x="10937614" y="40264"/>
                </a:lnTo>
                <a:lnTo>
                  <a:pt x="11039080" y="31285"/>
                </a:lnTo>
                <a:lnTo>
                  <a:pt x="11183592" y="17106"/>
                </a:lnTo>
                <a:lnTo>
                  <a:pt x="11279146" y="9417"/>
                </a:lnTo>
                <a:lnTo>
                  <a:pt x="11425476" y="227"/>
                </a:lnTo>
                <a:lnTo>
                  <a:pt x="11430000" y="0"/>
                </a:lnTo>
                <a:close/>
              </a:path>
              <a:path w="11430000" h="876300">
                <a:moveTo>
                  <a:pt x="84425" y="113477"/>
                </a:moveTo>
                <a:lnTo>
                  <a:pt x="138646" y="114586"/>
                </a:lnTo>
                <a:lnTo>
                  <a:pt x="193254" y="116794"/>
                </a:lnTo>
                <a:lnTo>
                  <a:pt x="247827" y="119793"/>
                </a:lnTo>
                <a:lnTo>
                  <a:pt x="457282" y="133546"/>
                </a:lnTo>
                <a:lnTo>
                  <a:pt x="505319" y="135887"/>
                </a:lnTo>
                <a:lnTo>
                  <a:pt x="602215" y="138202"/>
                </a:lnTo>
                <a:lnTo>
                  <a:pt x="962131" y="149575"/>
                </a:lnTo>
                <a:lnTo>
                  <a:pt x="1523302" y="153702"/>
                </a:lnTo>
                <a:lnTo>
                  <a:pt x="0" y="153702"/>
                </a:lnTo>
                <a:lnTo>
                  <a:pt x="0" y="114968"/>
                </a:lnTo>
                <a:lnTo>
                  <a:pt x="31015" y="113773"/>
                </a:lnTo>
                <a:lnTo>
                  <a:pt x="84425" y="113477"/>
                </a:lnTo>
                <a:close/>
              </a:path>
              <a:path w="11430000" h="876300">
                <a:moveTo>
                  <a:pt x="3101177" y="145743"/>
                </a:moveTo>
                <a:lnTo>
                  <a:pt x="3953842" y="146819"/>
                </a:lnTo>
                <a:lnTo>
                  <a:pt x="2676803" y="146819"/>
                </a:lnTo>
                <a:lnTo>
                  <a:pt x="3101177" y="145743"/>
                </a:lnTo>
                <a:close/>
              </a:path>
              <a:path w="11430000" h="876300">
                <a:moveTo>
                  <a:pt x="8862419" y="39446"/>
                </a:moveTo>
                <a:lnTo>
                  <a:pt x="9065158" y="41054"/>
                </a:lnTo>
                <a:lnTo>
                  <a:pt x="9824083" y="59345"/>
                </a:lnTo>
                <a:lnTo>
                  <a:pt x="10228607" y="64970"/>
                </a:lnTo>
                <a:lnTo>
                  <a:pt x="7754536" y="64970"/>
                </a:lnTo>
                <a:lnTo>
                  <a:pt x="8659434" y="41000"/>
                </a:lnTo>
                <a:lnTo>
                  <a:pt x="8862419" y="394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76003" y="5451715"/>
            <a:ext cx="742632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4145" indent="-131445">
              <a:lnSpc>
                <a:spcPct val="100000"/>
              </a:lnSpc>
              <a:spcBef>
                <a:spcPts val="105"/>
              </a:spcBef>
              <a:buChar char="•"/>
              <a:tabLst>
                <a:tab pos="144780" algn="l"/>
                <a:tab pos="1941830" algn="l"/>
                <a:tab pos="2174240" algn="l"/>
                <a:tab pos="3414395" algn="l"/>
                <a:tab pos="3647440" algn="l"/>
                <a:tab pos="4931410" algn="l"/>
                <a:tab pos="5164455" algn="l"/>
                <a:tab pos="6252210" algn="l"/>
                <a:tab pos="6485255" algn="l"/>
              </a:tabLst>
            </a:pPr>
            <a:r>
              <a:rPr sz="1750" spc="-80" dirty="0">
                <a:solidFill>
                  <a:srgbClr val="FAFFF7"/>
                </a:solidFill>
                <a:latin typeface="Georgia"/>
                <a:cs typeface="Georgia"/>
              </a:rPr>
              <a:t>A</a:t>
            </a:r>
            <a:r>
              <a:rPr sz="1750" spc="-90" dirty="0">
                <a:solidFill>
                  <a:srgbClr val="FAFFF7"/>
                </a:solidFill>
                <a:latin typeface="Georgia"/>
                <a:cs typeface="Georgia"/>
              </a:rPr>
              <a:t> </a:t>
            </a:r>
            <a:r>
              <a:rPr sz="1750" spc="-5" dirty="0">
                <a:solidFill>
                  <a:srgbClr val="FAFFF7"/>
                </a:solidFill>
                <a:latin typeface="Georgia"/>
                <a:cs typeface="Georgia"/>
              </a:rPr>
              <a:t>N</a:t>
            </a:r>
            <a:r>
              <a:rPr sz="1750" spc="-85" dirty="0">
                <a:solidFill>
                  <a:srgbClr val="FAFFF7"/>
                </a:solidFill>
                <a:latin typeface="Georgia"/>
                <a:cs typeface="Georgia"/>
              </a:rPr>
              <a:t> </a:t>
            </a:r>
            <a:r>
              <a:rPr sz="1750" spc="-80" dirty="0">
                <a:solidFill>
                  <a:srgbClr val="FAFFF7"/>
                </a:solidFill>
                <a:latin typeface="Georgia"/>
                <a:cs typeface="Georgia"/>
              </a:rPr>
              <a:t>A</a:t>
            </a:r>
            <a:r>
              <a:rPr sz="1750" spc="-90" dirty="0">
                <a:solidFill>
                  <a:srgbClr val="FAFFF7"/>
                </a:solidFill>
                <a:latin typeface="Georgia"/>
                <a:cs typeface="Georgia"/>
              </a:rPr>
              <a:t> </a:t>
            </a:r>
            <a:r>
              <a:rPr sz="1750" spc="10" dirty="0">
                <a:solidFill>
                  <a:srgbClr val="FAFFF7"/>
                </a:solidFill>
                <a:latin typeface="Georgia"/>
                <a:cs typeface="Georgia"/>
              </a:rPr>
              <a:t>S</a:t>
            </a:r>
            <a:r>
              <a:rPr sz="1750" spc="-85" dirty="0">
                <a:solidFill>
                  <a:srgbClr val="FAFFF7"/>
                </a:solidFill>
                <a:latin typeface="Georgia"/>
                <a:cs typeface="Georgia"/>
              </a:rPr>
              <a:t> </a:t>
            </a:r>
            <a:r>
              <a:rPr sz="1750" spc="40" dirty="0">
                <a:solidFill>
                  <a:srgbClr val="FAFFF7"/>
                </a:solidFill>
                <a:latin typeface="Georgia"/>
                <a:cs typeface="Georgia"/>
              </a:rPr>
              <a:t>T</a:t>
            </a:r>
            <a:r>
              <a:rPr sz="1750" spc="-85" dirty="0">
                <a:solidFill>
                  <a:srgbClr val="FAFFF7"/>
                </a:solidFill>
                <a:latin typeface="Georgia"/>
                <a:cs typeface="Georgia"/>
              </a:rPr>
              <a:t> </a:t>
            </a:r>
            <a:r>
              <a:rPr sz="1750" spc="-80" dirty="0">
                <a:solidFill>
                  <a:srgbClr val="FAFFF7"/>
                </a:solidFill>
                <a:latin typeface="Georgia"/>
                <a:cs typeface="Georgia"/>
              </a:rPr>
              <a:t>A</a:t>
            </a:r>
            <a:r>
              <a:rPr sz="1750" spc="-90" dirty="0">
                <a:solidFill>
                  <a:srgbClr val="FAFFF7"/>
                </a:solidFill>
                <a:latin typeface="Georgia"/>
                <a:cs typeface="Georgia"/>
              </a:rPr>
              <a:t> </a:t>
            </a:r>
            <a:r>
              <a:rPr sz="1750" spc="10" dirty="0">
                <a:solidFill>
                  <a:srgbClr val="FAFFF7"/>
                </a:solidFill>
                <a:latin typeface="Georgia"/>
                <a:cs typeface="Georgia"/>
              </a:rPr>
              <a:t>S</a:t>
            </a:r>
            <a:r>
              <a:rPr sz="1750" spc="-85" dirty="0">
                <a:solidFill>
                  <a:srgbClr val="FAFFF7"/>
                </a:solidFill>
                <a:latin typeface="Georgia"/>
                <a:cs typeface="Georgia"/>
              </a:rPr>
              <a:t> </a:t>
            </a:r>
            <a:r>
              <a:rPr sz="1750" spc="-95" dirty="0">
                <a:solidFill>
                  <a:srgbClr val="FAFFF7"/>
                </a:solidFill>
                <a:latin typeface="Georgia"/>
                <a:cs typeface="Georgia"/>
              </a:rPr>
              <a:t>I</a:t>
            </a:r>
            <a:r>
              <a:rPr sz="1750" spc="-85" dirty="0">
                <a:solidFill>
                  <a:srgbClr val="FAFFF7"/>
                </a:solidFill>
                <a:latin typeface="Georgia"/>
                <a:cs typeface="Georgia"/>
              </a:rPr>
              <a:t> </a:t>
            </a:r>
            <a:r>
              <a:rPr sz="1750" spc="-95" dirty="0">
                <a:solidFill>
                  <a:srgbClr val="FAFFF7"/>
                </a:solidFill>
                <a:latin typeface="Georgia"/>
                <a:cs typeface="Georgia"/>
              </a:rPr>
              <a:t>I</a:t>
            </a:r>
            <a:r>
              <a:rPr sz="1750" spc="-90" dirty="0">
                <a:solidFill>
                  <a:srgbClr val="FAFFF7"/>
                </a:solidFill>
                <a:latin typeface="Georgia"/>
                <a:cs typeface="Georgia"/>
              </a:rPr>
              <a:t> </a:t>
            </a:r>
            <a:r>
              <a:rPr sz="1750" spc="-80" dirty="0">
                <a:solidFill>
                  <a:srgbClr val="FAFFF7"/>
                </a:solidFill>
                <a:latin typeface="Georgia"/>
                <a:cs typeface="Georgia"/>
              </a:rPr>
              <a:t>A	</a:t>
            </a:r>
            <a:r>
              <a:rPr sz="1750" spc="15" dirty="0">
                <a:solidFill>
                  <a:srgbClr val="FAFFF7"/>
                </a:solidFill>
                <a:latin typeface="Georgia"/>
                <a:cs typeface="Georgia"/>
              </a:rPr>
              <a:t>•	</a:t>
            </a:r>
            <a:r>
              <a:rPr sz="1750" spc="-90" dirty="0">
                <a:solidFill>
                  <a:srgbClr val="FAFFF7"/>
                </a:solidFill>
                <a:latin typeface="Georgia"/>
                <a:cs typeface="Georgia"/>
              </a:rPr>
              <a:t>F </a:t>
            </a:r>
            <a:r>
              <a:rPr sz="1750" spc="-80" dirty="0">
                <a:solidFill>
                  <a:srgbClr val="FAFFF7"/>
                </a:solidFill>
                <a:latin typeface="Georgia"/>
                <a:cs typeface="Georgia"/>
              </a:rPr>
              <a:t>A </a:t>
            </a:r>
            <a:r>
              <a:rPr sz="1750" spc="-130" dirty="0">
                <a:solidFill>
                  <a:srgbClr val="FAFFF7"/>
                </a:solidFill>
                <a:latin typeface="Georgia"/>
                <a:cs typeface="Georgia"/>
              </a:rPr>
              <a:t>R </a:t>
            </a:r>
            <a:r>
              <a:rPr sz="1750" spc="-60" dirty="0">
                <a:solidFill>
                  <a:srgbClr val="FAFFF7"/>
                </a:solidFill>
                <a:latin typeface="Georgia"/>
                <a:cs typeface="Georgia"/>
              </a:rPr>
              <a:t>H</a:t>
            </a:r>
            <a:r>
              <a:rPr sz="1750" spc="-50" dirty="0">
                <a:solidFill>
                  <a:srgbClr val="FAFFF7"/>
                </a:solidFill>
                <a:latin typeface="Georgia"/>
                <a:cs typeface="Georgia"/>
              </a:rPr>
              <a:t> </a:t>
            </a:r>
            <a:r>
              <a:rPr sz="1750" spc="-80" dirty="0">
                <a:solidFill>
                  <a:srgbClr val="FAFFF7"/>
                </a:solidFill>
                <a:latin typeface="Georgia"/>
                <a:cs typeface="Georgia"/>
              </a:rPr>
              <a:t>A</a:t>
            </a:r>
            <a:r>
              <a:rPr sz="1750" spc="-85" dirty="0">
                <a:solidFill>
                  <a:srgbClr val="FAFFF7"/>
                </a:solidFill>
                <a:latin typeface="Georgia"/>
                <a:cs typeface="Georgia"/>
              </a:rPr>
              <a:t> </a:t>
            </a:r>
            <a:r>
              <a:rPr sz="1750" spc="-5" dirty="0">
                <a:solidFill>
                  <a:srgbClr val="FAFFF7"/>
                </a:solidFill>
                <a:latin typeface="Georgia"/>
                <a:cs typeface="Georgia"/>
              </a:rPr>
              <a:t>N	</a:t>
            </a:r>
            <a:r>
              <a:rPr sz="1750" spc="15" dirty="0">
                <a:solidFill>
                  <a:srgbClr val="FAFFF7"/>
                </a:solidFill>
                <a:latin typeface="Georgia"/>
                <a:cs typeface="Georgia"/>
              </a:rPr>
              <a:t>•	</a:t>
            </a:r>
            <a:r>
              <a:rPr sz="1750" spc="-25" dirty="0">
                <a:solidFill>
                  <a:srgbClr val="FAFFF7"/>
                </a:solidFill>
                <a:latin typeface="Georgia"/>
                <a:cs typeface="Georgia"/>
              </a:rPr>
              <a:t>V </a:t>
            </a:r>
            <a:r>
              <a:rPr sz="1750" spc="-55" dirty="0">
                <a:solidFill>
                  <a:srgbClr val="FAFFF7"/>
                </a:solidFill>
                <a:latin typeface="Georgia"/>
                <a:cs typeface="Georgia"/>
              </a:rPr>
              <a:t>E </a:t>
            </a:r>
            <a:r>
              <a:rPr sz="1750" spc="-5" dirty="0">
                <a:solidFill>
                  <a:srgbClr val="FAFFF7"/>
                </a:solidFill>
                <a:latin typeface="Georgia"/>
                <a:cs typeface="Georgia"/>
              </a:rPr>
              <a:t>D </a:t>
            </a:r>
            <a:r>
              <a:rPr sz="1750" spc="-80" dirty="0">
                <a:solidFill>
                  <a:srgbClr val="FAFFF7"/>
                </a:solidFill>
                <a:latin typeface="Georgia"/>
                <a:cs typeface="Georgia"/>
              </a:rPr>
              <a:t>A</a:t>
            </a:r>
            <a:r>
              <a:rPr sz="1750" spc="-265" dirty="0">
                <a:solidFill>
                  <a:srgbClr val="FAFFF7"/>
                </a:solidFill>
                <a:latin typeface="Georgia"/>
                <a:cs typeface="Georgia"/>
              </a:rPr>
              <a:t> </a:t>
            </a:r>
            <a:r>
              <a:rPr sz="1750" spc="-5" dirty="0">
                <a:solidFill>
                  <a:srgbClr val="FAFFF7"/>
                </a:solidFill>
                <a:latin typeface="Georgia"/>
                <a:cs typeface="Georgia"/>
              </a:rPr>
              <a:t>N</a:t>
            </a:r>
            <a:r>
              <a:rPr sz="1750" spc="-90" dirty="0">
                <a:solidFill>
                  <a:srgbClr val="FAFFF7"/>
                </a:solidFill>
                <a:latin typeface="Georgia"/>
                <a:cs typeface="Georgia"/>
              </a:rPr>
              <a:t> </a:t>
            </a:r>
            <a:r>
              <a:rPr sz="1750" spc="65" dirty="0">
                <a:solidFill>
                  <a:srgbClr val="FAFFF7"/>
                </a:solidFill>
                <a:latin typeface="Georgia"/>
                <a:cs typeface="Georgia"/>
              </a:rPr>
              <a:t>G	</a:t>
            </a:r>
            <a:r>
              <a:rPr sz="1750" spc="15" dirty="0">
                <a:solidFill>
                  <a:srgbClr val="FAFFF7"/>
                </a:solidFill>
                <a:latin typeface="Georgia"/>
                <a:cs typeface="Georgia"/>
              </a:rPr>
              <a:t>•	</a:t>
            </a:r>
            <a:r>
              <a:rPr sz="1750" spc="10" dirty="0">
                <a:solidFill>
                  <a:srgbClr val="FAFFF7"/>
                </a:solidFill>
                <a:latin typeface="Georgia"/>
                <a:cs typeface="Georgia"/>
              </a:rPr>
              <a:t>S </a:t>
            </a:r>
            <a:r>
              <a:rPr sz="1750" spc="-5" dirty="0">
                <a:solidFill>
                  <a:srgbClr val="FAFFF7"/>
                </a:solidFill>
                <a:latin typeface="Georgia"/>
                <a:cs typeface="Georgia"/>
              </a:rPr>
              <a:t>U N</a:t>
            </a:r>
            <a:r>
              <a:rPr sz="1750" spc="-270" dirty="0">
                <a:solidFill>
                  <a:srgbClr val="FAFFF7"/>
                </a:solidFill>
                <a:latin typeface="Georgia"/>
                <a:cs typeface="Georgia"/>
              </a:rPr>
              <a:t> </a:t>
            </a:r>
            <a:r>
              <a:rPr sz="1750" spc="-5" dirty="0">
                <a:solidFill>
                  <a:srgbClr val="FAFFF7"/>
                </a:solidFill>
                <a:latin typeface="Georgia"/>
                <a:cs typeface="Georgia"/>
              </a:rPr>
              <a:t>N</a:t>
            </a:r>
            <a:r>
              <a:rPr sz="1750" spc="-90" dirty="0">
                <a:solidFill>
                  <a:srgbClr val="FAFFF7"/>
                </a:solidFill>
                <a:latin typeface="Georgia"/>
                <a:cs typeface="Georgia"/>
              </a:rPr>
              <a:t> </a:t>
            </a:r>
            <a:r>
              <a:rPr sz="1750" spc="35" dirty="0">
                <a:solidFill>
                  <a:srgbClr val="FAFFF7"/>
                </a:solidFill>
                <a:latin typeface="Georgia"/>
                <a:cs typeface="Georgia"/>
              </a:rPr>
              <a:t>Y	</a:t>
            </a:r>
            <a:r>
              <a:rPr sz="1750" spc="15" dirty="0">
                <a:solidFill>
                  <a:srgbClr val="FAFFF7"/>
                </a:solidFill>
                <a:latin typeface="Georgia"/>
                <a:cs typeface="Georgia"/>
              </a:rPr>
              <a:t>•	</a:t>
            </a:r>
            <a:r>
              <a:rPr sz="1750" spc="-5" dirty="0">
                <a:solidFill>
                  <a:srgbClr val="FAFFF7"/>
                </a:solidFill>
                <a:latin typeface="Georgia"/>
                <a:cs typeface="Georgia"/>
              </a:rPr>
              <a:t>D</a:t>
            </a:r>
            <a:r>
              <a:rPr sz="1750" spc="-110" dirty="0">
                <a:solidFill>
                  <a:srgbClr val="FAFFF7"/>
                </a:solidFill>
                <a:latin typeface="Georgia"/>
                <a:cs typeface="Georgia"/>
              </a:rPr>
              <a:t> </a:t>
            </a:r>
            <a:r>
              <a:rPr sz="1750" spc="-80" dirty="0">
                <a:solidFill>
                  <a:srgbClr val="FAFFF7"/>
                </a:solidFill>
                <a:latin typeface="Georgia"/>
                <a:cs typeface="Georgia"/>
              </a:rPr>
              <a:t>A</a:t>
            </a:r>
            <a:r>
              <a:rPr sz="1750" spc="-110" dirty="0">
                <a:solidFill>
                  <a:srgbClr val="FAFFF7"/>
                </a:solidFill>
                <a:latin typeface="Georgia"/>
                <a:cs typeface="Georgia"/>
              </a:rPr>
              <a:t> </a:t>
            </a:r>
            <a:r>
              <a:rPr sz="1750" spc="-20" dirty="0">
                <a:solidFill>
                  <a:srgbClr val="FAFFF7"/>
                </a:solidFill>
                <a:latin typeface="Georgia"/>
                <a:cs typeface="Georgia"/>
              </a:rPr>
              <a:t>K</a:t>
            </a:r>
            <a:r>
              <a:rPr sz="1750" spc="-110" dirty="0">
                <a:solidFill>
                  <a:srgbClr val="FAFFF7"/>
                </a:solidFill>
                <a:latin typeface="Georgia"/>
                <a:cs typeface="Georgia"/>
              </a:rPr>
              <a:t> </a:t>
            </a:r>
            <a:r>
              <a:rPr sz="1750" spc="10" dirty="0">
                <a:solidFill>
                  <a:srgbClr val="FAFFF7"/>
                </a:solidFill>
                <a:latin typeface="Georgia"/>
                <a:cs typeface="Georgia"/>
              </a:rPr>
              <a:t>S</a:t>
            </a:r>
            <a:r>
              <a:rPr sz="1750" spc="-105" dirty="0">
                <a:solidFill>
                  <a:srgbClr val="FAFFF7"/>
                </a:solidFill>
                <a:latin typeface="Georgia"/>
                <a:cs typeface="Georgia"/>
              </a:rPr>
              <a:t> </a:t>
            </a:r>
            <a:r>
              <a:rPr sz="1750" spc="-60" dirty="0">
                <a:solidFill>
                  <a:srgbClr val="FAFFF7"/>
                </a:solidFill>
                <a:latin typeface="Georgia"/>
                <a:cs typeface="Georgia"/>
              </a:rPr>
              <a:t>H</a:t>
            </a:r>
            <a:endParaRPr sz="175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5137" y="5420504"/>
            <a:ext cx="132588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25" dirty="0">
                <a:solidFill>
                  <a:srgbClr val="F9F9F9"/>
                </a:solidFill>
                <a:latin typeface="Calibri"/>
                <a:cs typeface="Calibri"/>
              </a:rPr>
              <a:t>TEAM</a:t>
            </a:r>
            <a:r>
              <a:rPr sz="2100" spc="340" dirty="0">
                <a:solidFill>
                  <a:srgbClr val="F9F9F9"/>
                </a:solidFill>
                <a:latin typeface="Calibri"/>
                <a:cs typeface="Calibri"/>
              </a:rPr>
              <a:t> </a:t>
            </a:r>
            <a:r>
              <a:rPr sz="2100" spc="105" dirty="0">
                <a:solidFill>
                  <a:srgbClr val="D50505"/>
                </a:solidFill>
                <a:latin typeface="Calibri"/>
                <a:cs typeface="Calibri"/>
              </a:rPr>
              <a:t>RED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3865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What</a:t>
            </a:r>
            <a:r>
              <a:rPr spc="-250" dirty="0"/>
              <a:t> </a:t>
            </a:r>
            <a:r>
              <a:rPr dirty="0"/>
              <a:t>do</a:t>
            </a:r>
            <a:r>
              <a:rPr spc="-245" dirty="0"/>
              <a:t> </a:t>
            </a:r>
            <a:r>
              <a:rPr spc="-70" dirty="0"/>
              <a:t>we</a:t>
            </a:r>
            <a:r>
              <a:rPr spc="-250" dirty="0"/>
              <a:t> </a:t>
            </a:r>
            <a:r>
              <a:rPr spc="-35" dirty="0"/>
              <a:t>want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08221" y="1145552"/>
            <a:ext cx="3297554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solidFill>
                  <a:srgbClr val="252525"/>
                </a:solidFill>
                <a:latin typeface="Verdana"/>
                <a:cs typeface="Verdana"/>
              </a:rPr>
              <a:t>F</a:t>
            </a:r>
            <a:r>
              <a:rPr sz="1300" spc="-25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85" dirty="0">
                <a:solidFill>
                  <a:srgbClr val="252525"/>
                </a:solidFill>
                <a:latin typeface="Verdana"/>
                <a:cs typeface="Verdana"/>
              </a:rPr>
              <a:t>E</a:t>
            </a:r>
            <a:r>
              <a:rPr sz="130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114" dirty="0">
                <a:solidFill>
                  <a:srgbClr val="252525"/>
                </a:solidFill>
                <a:latin typeface="Verdana"/>
                <a:cs typeface="Verdana"/>
              </a:rPr>
              <a:t>A</a:t>
            </a:r>
            <a:r>
              <a:rPr sz="130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52525"/>
                </a:solidFill>
                <a:latin typeface="Verdana"/>
                <a:cs typeface="Verdana"/>
              </a:rPr>
              <a:t>T</a:t>
            </a:r>
            <a:r>
              <a:rPr sz="1300" spc="-25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120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sz="130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105" dirty="0">
                <a:solidFill>
                  <a:srgbClr val="252525"/>
                </a:solidFill>
                <a:latin typeface="Verdana"/>
                <a:cs typeface="Verdana"/>
              </a:rPr>
              <a:t>R</a:t>
            </a:r>
            <a:r>
              <a:rPr sz="130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85" dirty="0">
                <a:solidFill>
                  <a:srgbClr val="252525"/>
                </a:solidFill>
                <a:latin typeface="Verdana"/>
                <a:cs typeface="Verdana"/>
              </a:rPr>
              <a:t>E</a:t>
            </a:r>
            <a:r>
              <a:rPr sz="130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52525"/>
                </a:solidFill>
                <a:latin typeface="Verdana"/>
                <a:cs typeface="Verdana"/>
              </a:rPr>
              <a:t>S</a:t>
            </a:r>
            <a:r>
              <a:rPr sz="1300" spc="33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135" dirty="0">
                <a:solidFill>
                  <a:srgbClr val="252525"/>
                </a:solidFill>
                <a:latin typeface="Verdana"/>
                <a:cs typeface="Verdana"/>
              </a:rPr>
              <a:t>W</a:t>
            </a:r>
            <a:r>
              <a:rPr sz="130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85" dirty="0">
                <a:solidFill>
                  <a:srgbClr val="252525"/>
                </a:solidFill>
                <a:latin typeface="Verdana"/>
                <a:cs typeface="Verdana"/>
              </a:rPr>
              <a:t>E</a:t>
            </a:r>
            <a:r>
              <a:rPr sz="1300" spc="-25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52525"/>
                </a:solidFill>
                <a:latin typeface="Calibri"/>
                <a:cs typeface="Calibri"/>
              </a:rPr>
              <a:t>'</a:t>
            </a:r>
            <a:r>
              <a:rPr sz="1300" spc="-8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300" spc="100" dirty="0">
                <a:solidFill>
                  <a:srgbClr val="252525"/>
                </a:solidFill>
                <a:latin typeface="Verdana"/>
                <a:cs typeface="Verdana"/>
              </a:rPr>
              <a:t>D</a:t>
            </a:r>
            <a:r>
              <a:rPr sz="1300" spc="33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52525"/>
                </a:solidFill>
                <a:latin typeface="Verdana"/>
                <a:cs typeface="Verdana"/>
              </a:rPr>
              <a:t>L</a:t>
            </a:r>
            <a:r>
              <a:rPr sz="130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52525"/>
                </a:solidFill>
                <a:latin typeface="Verdana"/>
                <a:cs typeface="Verdana"/>
              </a:rPr>
              <a:t>I</a:t>
            </a:r>
            <a:r>
              <a:rPr sz="130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75" dirty="0">
                <a:solidFill>
                  <a:srgbClr val="252525"/>
                </a:solidFill>
                <a:latin typeface="Verdana"/>
                <a:cs typeface="Verdana"/>
              </a:rPr>
              <a:t>K</a:t>
            </a:r>
            <a:r>
              <a:rPr sz="1300" spc="-25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85" dirty="0">
                <a:solidFill>
                  <a:srgbClr val="252525"/>
                </a:solidFill>
                <a:latin typeface="Verdana"/>
                <a:cs typeface="Verdana"/>
              </a:rPr>
              <a:t>E</a:t>
            </a:r>
            <a:r>
              <a:rPr sz="1300" spc="3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52525"/>
                </a:solidFill>
                <a:latin typeface="Verdana"/>
                <a:cs typeface="Verdana"/>
              </a:rPr>
              <a:t>T</a:t>
            </a:r>
            <a:r>
              <a:rPr sz="1300" spc="-25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110" dirty="0">
                <a:solidFill>
                  <a:srgbClr val="252525"/>
                </a:solidFill>
                <a:latin typeface="Verdana"/>
                <a:cs typeface="Verdana"/>
              </a:rPr>
              <a:t>O</a:t>
            </a:r>
            <a:r>
              <a:rPr sz="1300" spc="3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114" dirty="0">
                <a:solidFill>
                  <a:srgbClr val="252525"/>
                </a:solidFill>
                <a:latin typeface="Verdana"/>
                <a:cs typeface="Verdana"/>
              </a:rPr>
              <a:t>A</a:t>
            </a:r>
            <a:r>
              <a:rPr sz="1300" spc="-25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100" dirty="0">
                <a:solidFill>
                  <a:srgbClr val="252525"/>
                </a:solidFill>
                <a:latin typeface="Verdana"/>
                <a:cs typeface="Verdana"/>
              </a:rPr>
              <a:t>D</a:t>
            </a:r>
            <a:r>
              <a:rPr sz="130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100" dirty="0">
                <a:solidFill>
                  <a:srgbClr val="252525"/>
                </a:solidFill>
                <a:latin typeface="Verdana"/>
                <a:cs typeface="Verdana"/>
              </a:rPr>
              <a:t>D</a:t>
            </a:r>
            <a:endParaRPr sz="130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021692"/>
              </p:ext>
            </p:extLst>
          </p:nvPr>
        </p:nvGraphicFramePr>
        <p:xfrm>
          <a:off x="1427541" y="3637739"/>
          <a:ext cx="8652509" cy="1252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1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6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172">
                <a:tc>
                  <a:txBody>
                    <a:bodyPr/>
                    <a:lstStyle/>
                    <a:p>
                      <a:pPr marR="363220" algn="ctr">
                        <a:lnSpc>
                          <a:spcPct val="100000"/>
                        </a:lnSpc>
                        <a:spcBef>
                          <a:spcPts val="30"/>
                        </a:spcBef>
                        <a:tabLst>
                          <a:tab pos="1187450" algn="l"/>
                        </a:tabLst>
                      </a:pPr>
                      <a:r>
                        <a:rPr sz="1200" b="1" spc="28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200" b="1" spc="1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47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200" b="1" spc="2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34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spc="1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19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b="1" spc="2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484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2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26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L	</a:t>
                      </a:r>
                      <a:r>
                        <a:rPr sz="1200" b="1" spc="6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b="1" spc="-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34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00" b="1" spc="-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484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200" b="1" spc="-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19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b="1" spc="-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484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b="1" dirty="0">
                        <a:latin typeface="Arial"/>
                        <a:cs typeface="Arial"/>
                      </a:endParaRPr>
                    </a:p>
                    <a:p>
                      <a:pPr marR="26162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00" b="1" spc="19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b="1" spc="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51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200" b="1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27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spc="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34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00" b="1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37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200" b="1" spc="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39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00" b="1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484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27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spc="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19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b="1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47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200" b="1" spc="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51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200" b="1" dirty="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83820" algn="ctr">
                        <a:lnSpc>
                          <a:spcPct val="100000"/>
                        </a:lnSpc>
                        <a:spcBef>
                          <a:spcPts val="30"/>
                        </a:spcBef>
                        <a:tabLst>
                          <a:tab pos="2269490" algn="l"/>
                        </a:tabLst>
                      </a:pPr>
                      <a:r>
                        <a:rPr sz="1200" b="1" spc="27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spc="1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39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00" b="1" spc="1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484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2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51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200" b="1" spc="1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28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200" b="1" spc="2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26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200" b="1" spc="1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484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2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27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spc="1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19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b="1" spc="2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47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200" b="1" spc="1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51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N	</a:t>
                      </a:r>
                      <a:r>
                        <a:rPr sz="1200" b="1" spc="484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37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200" b="1" spc="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19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200" b="1" dirty="0">
                        <a:latin typeface="Arial"/>
                        <a:cs typeface="Arial"/>
                      </a:endParaRPr>
                    </a:p>
                    <a:p>
                      <a:pPr marL="95885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00" b="1" spc="19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b="1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51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200" b="1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27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spc="1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34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00" b="1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37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200" b="1" spc="1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39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00" b="1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484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27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spc="1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19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b="1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47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200" b="1" spc="1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51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200" b="1" dirty="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8478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b="1" spc="28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200" b="1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37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200" b="1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34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00" b="1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34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00" b="1" spc="1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34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509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sz="1200" b="1" dirty="0">
                        <a:latin typeface="Arial"/>
                        <a:cs typeface="Arial"/>
                      </a:endParaRPr>
                    </a:p>
                    <a:p>
                      <a:pPr marL="286385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00" b="1" spc="39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00" b="1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34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00" b="1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34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47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200" b="1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37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200" b="1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51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200" b="1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19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b="1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27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19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b="1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47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200" b="1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51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200" b="1" dirty="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646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spc="-15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ABILITY </a:t>
                      </a:r>
                      <a:r>
                        <a:rPr sz="1100" spc="2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TO </a:t>
                      </a:r>
                      <a:r>
                        <a:rPr sz="1100" spc="35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FETCH</a:t>
                      </a:r>
                      <a:r>
                        <a:rPr sz="1100" spc="-229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45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DATA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66040" marB="0"/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spc="-2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LIVE </a:t>
                      </a:r>
                      <a:r>
                        <a:rPr sz="1100" spc="2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TRANSLATION </a:t>
                      </a:r>
                      <a:r>
                        <a:rPr sz="1100" spc="7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WEB</a:t>
                      </a:r>
                      <a:r>
                        <a:rPr sz="1100" spc="-22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2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API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66040" marB="0"/>
                </a:tc>
                <a:tc>
                  <a:txBody>
                    <a:bodyPr/>
                    <a:lstStyle/>
                    <a:p>
                      <a:pPr marL="817244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spc="8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- </a:t>
                      </a:r>
                      <a:r>
                        <a:rPr sz="1100" spc="5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SPEECH </a:t>
                      </a:r>
                      <a:r>
                        <a:rPr sz="1100" spc="2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TO</a:t>
                      </a:r>
                      <a:r>
                        <a:rPr sz="1100" spc="-225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TEXT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660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627">
                <a:tc>
                  <a:txBody>
                    <a:bodyPr/>
                    <a:lstStyle/>
                    <a:p>
                      <a:pPr marR="30162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00" spc="75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FROM </a:t>
                      </a:r>
                      <a:r>
                        <a:rPr sz="110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SOCIAL</a:t>
                      </a:r>
                      <a:r>
                        <a:rPr sz="1100" spc="-229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4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MEDIA</a:t>
                      </a:r>
                      <a:endParaRPr sz="1100">
                        <a:latin typeface="Verdana"/>
                        <a:cs typeface="Verdana"/>
                      </a:endParaRPr>
                    </a:p>
                    <a:p>
                      <a:pPr marR="261620" algn="ctr">
                        <a:lnSpc>
                          <a:spcPts val="1230"/>
                        </a:lnSpc>
                        <a:spcBef>
                          <a:spcPts val="509"/>
                        </a:spcBef>
                      </a:pPr>
                      <a:r>
                        <a:rPr sz="1100" spc="-1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VIA </a:t>
                      </a:r>
                      <a:r>
                        <a:rPr sz="110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SOCIAL </a:t>
                      </a:r>
                      <a:r>
                        <a:rPr sz="1100" spc="4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MEDIA</a:t>
                      </a:r>
                      <a:r>
                        <a:rPr sz="1100" spc="-225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LOGIN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9588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00" spc="15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INTEGRATION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28638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00" spc="2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API</a:t>
                      </a:r>
                      <a:r>
                        <a:rPr sz="1100" spc="-8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5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INTEGRATION</a:t>
                      </a:r>
                      <a:endParaRPr sz="1100" dirty="0">
                        <a:latin typeface="Verdana"/>
                        <a:cs typeface="Verdana"/>
                      </a:endParaRPr>
                    </a:p>
                    <a:p>
                      <a:pPr marL="286385" algn="ctr">
                        <a:lnSpc>
                          <a:spcPts val="1230"/>
                        </a:lnSpc>
                        <a:spcBef>
                          <a:spcPts val="509"/>
                        </a:spcBef>
                      </a:pPr>
                      <a:r>
                        <a:rPr sz="1100" spc="8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- </a:t>
                      </a:r>
                      <a:r>
                        <a:rPr sz="1100" spc="6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NLP </a:t>
                      </a:r>
                      <a:r>
                        <a:rPr sz="1100" spc="2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+ </a:t>
                      </a:r>
                      <a:r>
                        <a:rPr sz="1100" spc="5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MACHINE </a:t>
                      </a:r>
                      <a:r>
                        <a:rPr sz="1100" spc="35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LEARNING</a:t>
                      </a:r>
                      <a:r>
                        <a:rPr sz="1100" spc="-29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2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+ </a:t>
                      </a:r>
                      <a:r>
                        <a:rPr sz="1100" spc="-25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AI</a:t>
                      </a:r>
                      <a:endParaRPr sz="1100" dirty="0">
                        <a:latin typeface="Verdana"/>
                        <a:cs typeface="Verdana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037669" y="1961015"/>
            <a:ext cx="1352550" cy="1362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91350" y="1961015"/>
            <a:ext cx="1352550" cy="1362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83988" y="2043252"/>
            <a:ext cx="1323975" cy="1076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3865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What</a:t>
            </a:r>
            <a:r>
              <a:rPr spc="-250" dirty="0"/>
              <a:t> </a:t>
            </a:r>
            <a:r>
              <a:rPr dirty="0"/>
              <a:t>do</a:t>
            </a:r>
            <a:r>
              <a:rPr spc="-245" dirty="0"/>
              <a:t> </a:t>
            </a:r>
            <a:r>
              <a:rPr spc="-70" dirty="0"/>
              <a:t>we</a:t>
            </a:r>
            <a:r>
              <a:rPr spc="-250" dirty="0"/>
              <a:t> </a:t>
            </a:r>
            <a:r>
              <a:rPr spc="-35" dirty="0"/>
              <a:t>want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08221" y="1145552"/>
            <a:ext cx="3297554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solidFill>
                  <a:srgbClr val="252525"/>
                </a:solidFill>
                <a:latin typeface="Verdana"/>
                <a:cs typeface="Verdana"/>
              </a:rPr>
              <a:t>F</a:t>
            </a:r>
            <a:r>
              <a:rPr sz="1300" spc="-25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85" dirty="0">
                <a:solidFill>
                  <a:srgbClr val="252525"/>
                </a:solidFill>
                <a:latin typeface="Verdana"/>
                <a:cs typeface="Verdana"/>
              </a:rPr>
              <a:t>E</a:t>
            </a:r>
            <a:r>
              <a:rPr sz="130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114" dirty="0">
                <a:solidFill>
                  <a:srgbClr val="252525"/>
                </a:solidFill>
                <a:latin typeface="Verdana"/>
                <a:cs typeface="Verdana"/>
              </a:rPr>
              <a:t>A</a:t>
            </a:r>
            <a:r>
              <a:rPr sz="130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52525"/>
                </a:solidFill>
                <a:latin typeface="Verdana"/>
                <a:cs typeface="Verdana"/>
              </a:rPr>
              <a:t>T</a:t>
            </a:r>
            <a:r>
              <a:rPr sz="1300" spc="-25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120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sz="130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105" dirty="0">
                <a:solidFill>
                  <a:srgbClr val="252525"/>
                </a:solidFill>
                <a:latin typeface="Verdana"/>
                <a:cs typeface="Verdana"/>
              </a:rPr>
              <a:t>R</a:t>
            </a:r>
            <a:r>
              <a:rPr sz="130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85" dirty="0">
                <a:solidFill>
                  <a:srgbClr val="252525"/>
                </a:solidFill>
                <a:latin typeface="Verdana"/>
                <a:cs typeface="Verdana"/>
              </a:rPr>
              <a:t>E</a:t>
            </a:r>
            <a:r>
              <a:rPr sz="130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52525"/>
                </a:solidFill>
                <a:latin typeface="Verdana"/>
                <a:cs typeface="Verdana"/>
              </a:rPr>
              <a:t>S</a:t>
            </a:r>
            <a:r>
              <a:rPr sz="1300" spc="33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135" dirty="0">
                <a:solidFill>
                  <a:srgbClr val="252525"/>
                </a:solidFill>
                <a:latin typeface="Verdana"/>
                <a:cs typeface="Verdana"/>
              </a:rPr>
              <a:t>W</a:t>
            </a:r>
            <a:r>
              <a:rPr sz="130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85" dirty="0">
                <a:solidFill>
                  <a:srgbClr val="252525"/>
                </a:solidFill>
                <a:latin typeface="Verdana"/>
                <a:cs typeface="Verdana"/>
              </a:rPr>
              <a:t>E</a:t>
            </a:r>
            <a:r>
              <a:rPr sz="1300" spc="-25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52525"/>
                </a:solidFill>
                <a:latin typeface="Calibri"/>
                <a:cs typeface="Calibri"/>
              </a:rPr>
              <a:t>'</a:t>
            </a:r>
            <a:r>
              <a:rPr sz="1300" spc="-8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300" spc="100" dirty="0">
                <a:solidFill>
                  <a:srgbClr val="252525"/>
                </a:solidFill>
                <a:latin typeface="Verdana"/>
                <a:cs typeface="Verdana"/>
              </a:rPr>
              <a:t>D</a:t>
            </a:r>
            <a:r>
              <a:rPr sz="1300" spc="33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52525"/>
                </a:solidFill>
                <a:latin typeface="Verdana"/>
                <a:cs typeface="Verdana"/>
              </a:rPr>
              <a:t>L</a:t>
            </a:r>
            <a:r>
              <a:rPr sz="130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52525"/>
                </a:solidFill>
                <a:latin typeface="Verdana"/>
                <a:cs typeface="Verdana"/>
              </a:rPr>
              <a:t>I</a:t>
            </a:r>
            <a:r>
              <a:rPr sz="130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75" dirty="0">
                <a:solidFill>
                  <a:srgbClr val="252525"/>
                </a:solidFill>
                <a:latin typeface="Verdana"/>
                <a:cs typeface="Verdana"/>
              </a:rPr>
              <a:t>K</a:t>
            </a:r>
            <a:r>
              <a:rPr sz="1300" spc="-25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85" dirty="0">
                <a:solidFill>
                  <a:srgbClr val="252525"/>
                </a:solidFill>
                <a:latin typeface="Verdana"/>
                <a:cs typeface="Verdana"/>
              </a:rPr>
              <a:t>E</a:t>
            </a:r>
            <a:r>
              <a:rPr sz="1300" spc="3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52525"/>
                </a:solidFill>
                <a:latin typeface="Verdana"/>
                <a:cs typeface="Verdana"/>
              </a:rPr>
              <a:t>T</a:t>
            </a:r>
            <a:r>
              <a:rPr sz="1300" spc="-25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110" dirty="0">
                <a:solidFill>
                  <a:srgbClr val="252525"/>
                </a:solidFill>
                <a:latin typeface="Verdana"/>
                <a:cs typeface="Verdana"/>
              </a:rPr>
              <a:t>O</a:t>
            </a:r>
            <a:r>
              <a:rPr sz="1300" spc="3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114" dirty="0">
                <a:solidFill>
                  <a:srgbClr val="252525"/>
                </a:solidFill>
                <a:latin typeface="Verdana"/>
                <a:cs typeface="Verdana"/>
              </a:rPr>
              <a:t>A</a:t>
            </a:r>
            <a:r>
              <a:rPr sz="1300" spc="-25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100" dirty="0">
                <a:solidFill>
                  <a:srgbClr val="252525"/>
                </a:solidFill>
                <a:latin typeface="Verdana"/>
                <a:cs typeface="Verdana"/>
              </a:rPr>
              <a:t>D</a:t>
            </a:r>
            <a:r>
              <a:rPr sz="130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100" dirty="0">
                <a:solidFill>
                  <a:srgbClr val="252525"/>
                </a:solidFill>
                <a:latin typeface="Verdana"/>
                <a:cs typeface="Verdana"/>
              </a:rPr>
              <a:t>D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2665" y="3623935"/>
            <a:ext cx="163068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97865" algn="l"/>
              </a:tabLst>
            </a:pPr>
            <a:r>
              <a:rPr sz="1200" b="1" spc="270" dirty="0">
                <a:solidFill>
                  <a:srgbClr val="252525"/>
                </a:solidFill>
                <a:latin typeface="Arial"/>
                <a:cs typeface="Arial"/>
              </a:rPr>
              <a:t>3</a:t>
            </a:r>
            <a:r>
              <a:rPr sz="1200" b="1" spc="1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390" dirty="0">
                <a:solidFill>
                  <a:srgbClr val="252525"/>
                </a:solidFill>
                <a:latin typeface="Arial"/>
                <a:cs typeface="Arial"/>
              </a:rPr>
              <a:t>R</a:t>
            </a:r>
            <a:r>
              <a:rPr sz="1200" b="1" spc="1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484" dirty="0">
                <a:solidFill>
                  <a:srgbClr val="252525"/>
                </a:solidFill>
                <a:latin typeface="Arial"/>
                <a:cs typeface="Arial"/>
              </a:rPr>
              <a:t>D	</a:t>
            </a:r>
            <a:r>
              <a:rPr sz="1200" b="1" spc="370" dirty="0">
                <a:solidFill>
                  <a:srgbClr val="252525"/>
                </a:solidFill>
                <a:latin typeface="Arial"/>
                <a:cs typeface="Arial"/>
              </a:rPr>
              <a:t>P</a:t>
            </a:r>
            <a:r>
              <a:rPr sz="1200" b="1" spc="-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484" dirty="0">
                <a:solidFill>
                  <a:srgbClr val="252525"/>
                </a:solidFill>
                <a:latin typeface="Arial"/>
                <a:cs typeface="Arial"/>
              </a:rPr>
              <a:t>A</a:t>
            </a:r>
            <a:r>
              <a:rPr sz="1200" b="1" spc="-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390" dirty="0">
                <a:solidFill>
                  <a:srgbClr val="252525"/>
                </a:solidFill>
                <a:latin typeface="Arial"/>
                <a:cs typeface="Arial"/>
              </a:rPr>
              <a:t>R</a:t>
            </a:r>
            <a:r>
              <a:rPr sz="1200" b="1" spc="-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275" dirty="0">
                <a:solidFill>
                  <a:srgbClr val="252525"/>
                </a:solidFill>
                <a:latin typeface="Arial"/>
                <a:cs typeface="Arial"/>
              </a:rPr>
              <a:t>T</a:t>
            </a:r>
            <a:r>
              <a:rPr sz="1200" b="1" spc="-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310" dirty="0">
                <a:solidFill>
                  <a:srgbClr val="252525"/>
                </a:solidFill>
                <a:latin typeface="Arial"/>
                <a:cs typeface="Arial"/>
              </a:rPr>
              <a:t>Y</a:t>
            </a:r>
            <a:endParaRPr sz="1200" b="1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6584" y="3934097"/>
            <a:ext cx="202438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190" dirty="0">
                <a:solidFill>
                  <a:srgbClr val="252525"/>
                </a:solidFill>
                <a:latin typeface="Arial"/>
                <a:cs typeface="Arial"/>
              </a:rPr>
              <a:t>I</a:t>
            </a:r>
            <a:r>
              <a:rPr sz="1200" b="1" spc="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515" dirty="0">
                <a:solidFill>
                  <a:srgbClr val="252525"/>
                </a:solidFill>
                <a:latin typeface="Arial"/>
                <a:cs typeface="Arial"/>
              </a:rPr>
              <a:t>N</a:t>
            </a:r>
            <a:r>
              <a:rPr sz="1200" b="1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275" dirty="0">
                <a:solidFill>
                  <a:srgbClr val="252525"/>
                </a:solidFill>
                <a:latin typeface="Arial"/>
                <a:cs typeface="Arial"/>
              </a:rPr>
              <a:t>T</a:t>
            </a:r>
            <a:r>
              <a:rPr sz="1200" b="1" spc="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340" dirty="0">
                <a:solidFill>
                  <a:srgbClr val="252525"/>
                </a:solidFill>
                <a:latin typeface="Arial"/>
                <a:cs typeface="Arial"/>
              </a:rPr>
              <a:t>E</a:t>
            </a:r>
            <a:r>
              <a:rPr sz="1200" b="1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370" dirty="0">
                <a:solidFill>
                  <a:srgbClr val="252525"/>
                </a:solidFill>
                <a:latin typeface="Arial"/>
                <a:cs typeface="Arial"/>
              </a:rPr>
              <a:t>G</a:t>
            </a:r>
            <a:r>
              <a:rPr sz="1200" b="1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390" dirty="0">
                <a:solidFill>
                  <a:srgbClr val="252525"/>
                </a:solidFill>
                <a:latin typeface="Arial"/>
                <a:cs typeface="Arial"/>
              </a:rPr>
              <a:t>R</a:t>
            </a:r>
            <a:r>
              <a:rPr sz="1200" b="1" spc="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484" dirty="0">
                <a:solidFill>
                  <a:srgbClr val="252525"/>
                </a:solidFill>
                <a:latin typeface="Arial"/>
                <a:cs typeface="Arial"/>
              </a:rPr>
              <a:t>A</a:t>
            </a:r>
            <a:r>
              <a:rPr sz="1200" b="1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275" dirty="0">
                <a:solidFill>
                  <a:srgbClr val="252525"/>
                </a:solidFill>
                <a:latin typeface="Arial"/>
                <a:cs typeface="Arial"/>
              </a:rPr>
              <a:t>T</a:t>
            </a:r>
            <a:r>
              <a:rPr sz="1200" b="1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190" dirty="0">
                <a:solidFill>
                  <a:srgbClr val="252525"/>
                </a:solidFill>
                <a:latin typeface="Arial"/>
                <a:cs typeface="Arial"/>
              </a:rPr>
              <a:t>I</a:t>
            </a:r>
            <a:r>
              <a:rPr sz="1200" b="1" spc="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475" dirty="0">
                <a:solidFill>
                  <a:srgbClr val="252525"/>
                </a:solidFill>
                <a:latin typeface="Arial"/>
                <a:cs typeface="Arial"/>
              </a:rPr>
              <a:t>O</a:t>
            </a:r>
            <a:r>
              <a:rPr sz="1200" b="1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515" dirty="0">
                <a:solidFill>
                  <a:srgbClr val="252525"/>
                </a:solidFill>
                <a:latin typeface="Arial"/>
                <a:cs typeface="Arial"/>
              </a:rPr>
              <a:t>N</a:t>
            </a:r>
            <a:endParaRPr sz="1200" b="1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6913" y="4178263"/>
            <a:ext cx="2403475" cy="956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925" marR="5080" indent="-276860">
              <a:lnSpc>
                <a:spcPct val="138800"/>
              </a:lnSpc>
              <a:spcBef>
                <a:spcPts val="100"/>
              </a:spcBef>
            </a:pPr>
            <a:r>
              <a:rPr sz="1100" spc="85" dirty="0">
                <a:solidFill>
                  <a:srgbClr val="252525"/>
                </a:solidFill>
                <a:latin typeface="Calibri"/>
                <a:cs typeface="Calibri"/>
              </a:rPr>
              <a:t>-</a:t>
            </a:r>
            <a:r>
              <a:rPr sz="1100" spc="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252525"/>
                </a:solidFill>
                <a:latin typeface="Verdana"/>
                <a:cs typeface="Verdana"/>
              </a:rPr>
              <a:t>ABLE</a:t>
            </a:r>
            <a:r>
              <a:rPr sz="1100" spc="-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252525"/>
                </a:solidFill>
                <a:latin typeface="Verdana"/>
                <a:cs typeface="Verdana"/>
              </a:rPr>
              <a:t>TO</a:t>
            </a:r>
            <a:r>
              <a:rPr sz="1100" spc="-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252525"/>
                </a:solidFill>
                <a:latin typeface="Verdana"/>
                <a:cs typeface="Verdana"/>
              </a:rPr>
              <a:t>INTEGRATE</a:t>
            </a:r>
            <a:r>
              <a:rPr sz="1100" spc="-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252525"/>
                </a:solidFill>
                <a:latin typeface="Verdana"/>
                <a:cs typeface="Verdana"/>
              </a:rPr>
              <a:t>WITH</a:t>
            </a:r>
            <a:r>
              <a:rPr sz="1100" spc="-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252525"/>
                </a:solidFill>
                <a:latin typeface="Verdana"/>
                <a:cs typeface="Verdana"/>
              </a:rPr>
              <a:t>3RD  </a:t>
            </a:r>
            <a:r>
              <a:rPr sz="1100" spc="50" dirty="0">
                <a:solidFill>
                  <a:srgbClr val="252525"/>
                </a:solidFill>
                <a:latin typeface="Verdana"/>
                <a:cs typeface="Verdana"/>
              </a:rPr>
              <a:t>PARTY DEVELOPER</a:t>
            </a:r>
            <a:r>
              <a:rPr sz="1100" spc="-19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100" spc="60" dirty="0">
                <a:solidFill>
                  <a:srgbClr val="252525"/>
                </a:solidFill>
                <a:latin typeface="Verdana"/>
                <a:cs typeface="Verdana"/>
              </a:rPr>
              <a:t>APPS</a:t>
            </a:r>
            <a:endParaRPr sz="1100">
              <a:latin typeface="Verdana"/>
              <a:cs typeface="Verdana"/>
            </a:endParaRPr>
          </a:p>
          <a:p>
            <a:pPr marL="550545" marR="415925" indent="-127635">
              <a:lnSpc>
                <a:spcPct val="138800"/>
              </a:lnSpc>
            </a:pPr>
            <a:r>
              <a:rPr sz="1100" spc="85" dirty="0">
                <a:solidFill>
                  <a:srgbClr val="252525"/>
                </a:solidFill>
                <a:latin typeface="Calibri"/>
                <a:cs typeface="Calibri"/>
              </a:rPr>
              <a:t>- </a:t>
            </a:r>
            <a:r>
              <a:rPr sz="1100" spc="-15" dirty="0">
                <a:solidFill>
                  <a:srgbClr val="252525"/>
                </a:solidFill>
                <a:latin typeface="Verdana"/>
                <a:cs typeface="Verdana"/>
              </a:rPr>
              <a:t>ABILITY </a:t>
            </a:r>
            <a:r>
              <a:rPr sz="1100" spc="55" dirty="0">
                <a:solidFill>
                  <a:srgbClr val="252525"/>
                </a:solidFill>
                <a:latin typeface="Verdana"/>
                <a:cs typeface="Verdana"/>
              </a:rPr>
              <a:t>FOR</a:t>
            </a:r>
            <a:r>
              <a:rPr sz="1100" spc="-21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252525"/>
                </a:solidFill>
                <a:latin typeface="Verdana"/>
                <a:cs typeface="Verdana"/>
              </a:rPr>
              <a:t>IN</a:t>
            </a:r>
            <a:r>
              <a:rPr sz="1100" spc="25" dirty="0">
                <a:solidFill>
                  <a:srgbClr val="252525"/>
                </a:solidFill>
                <a:latin typeface="Calibri"/>
                <a:cs typeface="Calibri"/>
              </a:rPr>
              <a:t>-</a:t>
            </a:r>
            <a:r>
              <a:rPr sz="1100" spc="25" dirty="0">
                <a:solidFill>
                  <a:srgbClr val="252525"/>
                </a:solidFill>
                <a:latin typeface="Verdana"/>
                <a:cs typeface="Verdana"/>
              </a:rPr>
              <a:t>BOT  </a:t>
            </a:r>
            <a:r>
              <a:rPr sz="1100" spc="45" dirty="0">
                <a:solidFill>
                  <a:srgbClr val="252525"/>
                </a:solidFill>
                <a:latin typeface="Verdana"/>
                <a:cs typeface="Verdana"/>
              </a:rPr>
              <a:t>COMMUNICATION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22048" y="3623935"/>
            <a:ext cx="2078989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280" dirty="0">
                <a:solidFill>
                  <a:srgbClr val="252525"/>
                </a:solidFill>
                <a:latin typeface="Arial"/>
                <a:cs typeface="Arial"/>
              </a:rPr>
              <a:t>S</a:t>
            </a:r>
            <a:r>
              <a:rPr sz="1200" b="1" spc="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465" dirty="0">
                <a:solidFill>
                  <a:srgbClr val="252525"/>
                </a:solidFill>
                <a:latin typeface="Arial"/>
                <a:cs typeface="Arial"/>
              </a:rPr>
              <a:t>U</a:t>
            </a:r>
            <a:r>
              <a:rPr sz="1200" b="1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370" dirty="0">
                <a:solidFill>
                  <a:srgbClr val="252525"/>
                </a:solidFill>
                <a:latin typeface="Arial"/>
                <a:cs typeface="Arial"/>
              </a:rPr>
              <a:t>G</a:t>
            </a:r>
            <a:r>
              <a:rPr sz="1200" b="1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370" dirty="0">
                <a:solidFill>
                  <a:srgbClr val="252525"/>
                </a:solidFill>
                <a:latin typeface="Arial"/>
                <a:cs typeface="Arial"/>
              </a:rPr>
              <a:t>G</a:t>
            </a:r>
            <a:r>
              <a:rPr sz="1200" b="1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340" dirty="0">
                <a:solidFill>
                  <a:srgbClr val="252525"/>
                </a:solidFill>
                <a:latin typeface="Arial"/>
                <a:cs typeface="Arial"/>
              </a:rPr>
              <a:t>E</a:t>
            </a:r>
            <a:r>
              <a:rPr sz="1200" b="1" spc="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280" dirty="0">
                <a:solidFill>
                  <a:srgbClr val="252525"/>
                </a:solidFill>
                <a:latin typeface="Arial"/>
                <a:cs typeface="Arial"/>
              </a:rPr>
              <a:t>S</a:t>
            </a:r>
            <a:r>
              <a:rPr sz="1200" b="1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275" dirty="0">
                <a:solidFill>
                  <a:srgbClr val="252525"/>
                </a:solidFill>
                <a:latin typeface="Arial"/>
                <a:cs typeface="Arial"/>
              </a:rPr>
              <a:t>T</a:t>
            </a:r>
            <a:r>
              <a:rPr sz="1200" b="1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190" dirty="0">
                <a:solidFill>
                  <a:srgbClr val="252525"/>
                </a:solidFill>
                <a:latin typeface="Arial"/>
                <a:cs typeface="Arial"/>
              </a:rPr>
              <a:t>I</a:t>
            </a:r>
            <a:r>
              <a:rPr sz="1200" b="1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475" dirty="0">
                <a:solidFill>
                  <a:srgbClr val="252525"/>
                </a:solidFill>
                <a:latin typeface="Arial"/>
                <a:cs typeface="Arial"/>
              </a:rPr>
              <a:t>O</a:t>
            </a:r>
            <a:r>
              <a:rPr sz="1200" b="1" spc="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515" dirty="0">
                <a:solidFill>
                  <a:srgbClr val="252525"/>
                </a:solidFill>
                <a:latin typeface="Arial"/>
                <a:cs typeface="Arial"/>
              </a:rPr>
              <a:t>N</a:t>
            </a:r>
            <a:r>
              <a:rPr sz="1200" b="1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280" dirty="0">
                <a:solidFill>
                  <a:srgbClr val="252525"/>
                </a:solidFill>
                <a:latin typeface="Arial"/>
                <a:cs typeface="Arial"/>
              </a:rPr>
              <a:t>S</a:t>
            </a:r>
            <a:endParaRPr sz="1200" b="1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04242" y="3868105"/>
            <a:ext cx="2473960" cy="118872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610"/>
              </a:spcBef>
            </a:pPr>
            <a:r>
              <a:rPr sz="1100" spc="85" dirty="0">
                <a:solidFill>
                  <a:srgbClr val="252525"/>
                </a:solidFill>
                <a:latin typeface="Calibri"/>
                <a:cs typeface="Calibri"/>
              </a:rPr>
              <a:t>- </a:t>
            </a:r>
            <a:r>
              <a:rPr sz="1100" spc="25" dirty="0">
                <a:solidFill>
                  <a:srgbClr val="252525"/>
                </a:solidFill>
                <a:latin typeface="Verdana"/>
                <a:cs typeface="Verdana"/>
              </a:rPr>
              <a:t>PAST </a:t>
            </a:r>
            <a:r>
              <a:rPr sz="1100" spc="10" dirty="0">
                <a:solidFill>
                  <a:srgbClr val="252525"/>
                </a:solidFill>
                <a:latin typeface="Verdana"/>
                <a:cs typeface="Verdana"/>
              </a:rPr>
              <a:t>INTERVIEW</a:t>
            </a:r>
            <a:r>
              <a:rPr sz="1100" spc="-21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252525"/>
                </a:solidFill>
                <a:latin typeface="Verdana"/>
                <a:cs typeface="Verdana"/>
              </a:rPr>
              <a:t>QUESTIONS</a:t>
            </a:r>
            <a:endParaRPr sz="1100">
              <a:latin typeface="Verdana"/>
              <a:cs typeface="Verdana"/>
            </a:endParaRPr>
          </a:p>
          <a:p>
            <a:pPr marL="267970">
              <a:lnSpc>
                <a:spcPct val="100000"/>
              </a:lnSpc>
              <a:spcBef>
                <a:spcPts val="509"/>
              </a:spcBef>
            </a:pPr>
            <a:r>
              <a:rPr sz="1100" spc="85" dirty="0">
                <a:solidFill>
                  <a:srgbClr val="252525"/>
                </a:solidFill>
                <a:latin typeface="Calibri"/>
                <a:cs typeface="Calibri"/>
              </a:rPr>
              <a:t>- </a:t>
            </a:r>
            <a:r>
              <a:rPr sz="1100" spc="25" dirty="0">
                <a:solidFill>
                  <a:srgbClr val="252525"/>
                </a:solidFill>
                <a:latin typeface="Verdana"/>
                <a:cs typeface="Verdana"/>
              </a:rPr>
              <a:t>GLASSDOR</a:t>
            </a:r>
            <a:r>
              <a:rPr sz="11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252525"/>
                </a:solidFill>
                <a:latin typeface="Verdana"/>
                <a:cs typeface="Verdana"/>
              </a:rPr>
              <a:t>INTEGRATION</a:t>
            </a:r>
            <a:endParaRPr sz="1100">
              <a:latin typeface="Verdana"/>
              <a:cs typeface="Verdana"/>
            </a:endParaRPr>
          </a:p>
          <a:p>
            <a:pPr marL="859790" marR="5080" indent="-847725">
              <a:lnSpc>
                <a:spcPct val="138800"/>
              </a:lnSpc>
            </a:pPr>
            <a:r>
              <a:rPr sz="1100" spc="85" dirty="0">
                <a:solidFill>
                  <a:srgbClr val="252525"/>
                </a:solidFill>
                <a:latin typeface="Calibri"/>
                <a:cs typeface="Calibri"/>
              </a:rPr>
              <a:t>- </a:t>
            </a:r>
            <a:r>
              <a:rPr sz="1100" spc="20" dirty="0">
                <a:solidFill>
                  <a:srgbClr val="252525"/>
                </a:solidFill>
                <a:latin typeface="Verdana"/>
                <a:cs typeface="Verdana"/>
              </a:rPr>
              <a:t>NEWSLETTER</a:t>
            </a:r>
            <a:r>
              <a:rPr sz="1100" spc="20" dirty="0">
                <a:solidFill>
                  <a:srgbClr val="252525"/>
                </a:solidFill>
                <a:latin typeface="Calibri"/>
                <a:cs typeface="Calibri"/>
              </a:rPr>
              <a:t>/ </a:t>
            </a:r>
            <a:r>
              <a:rPr sz="1100" spc="-10" dirty="0">
                <a:solidFill>
                  <a:srgbClr val="252525"/>
                </a:solidFill>
                <a:latin typeface="Verdana"/>
                <a:cs typeface="Verdana"/>
              </a:rPr>
              <a:t>RSS </a:t>
            </a:r>
            <a:r>
              <a:rPr sz="1100" spc="55" dirty="0">
                <a:solidFill>
                  <a:srgbClr val="252525"/>
                </a:solidFill>
                <a:latin typeface="Verdana"/>
                <a:cs typeface="Verdana"/>
              </a:rPr>
              <a:t>FOR</a:t>
            </a:r>
            <a:r>
              <a:rPr sz="1100" spc="-15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100" spc="45" dirty="0">
                <a:solidFill>
                  <a:srgbClr val="252525"/>
                </a:solidFill>
                <a:latin typeface="Verdana"/>
                <a:cs typeface="Verdana"/>
              </a:rPr>
              <a:t>FUTURE  </a:t>
            </a:r>
            <a:r>
              <a:rPr sz="1100" spc="35" dirty="0">
                <a:solidFill>
                  <a:srgbClr val="252525"/>
                </a:solidFill>
                <a:latin typeface="Verdana"/>
                <a:cs typeface="Verdana"/>
              </a:rPr>
              <a:t>OPENINGS</a:t>
            </a:r>
            <a:endParaRPr sz="1100">
              <a:latin typeface="Verdana"/>
              <a:cs typeface="Verdana"/>
            </a:endParaRPr>
          </a:p>
          <a:p>
            <a:pPr marL="123189">
              <a:lnSpc>
                <a:spcPct val="100000"/>
              </a:lnSpc>
              <a:spcBef>
                <a:spcPts val="515"/>
              </a:spcBef>
            </a:pPr>
            <a:r>
              <a:rPr sz="1100" spc="85" dirty="0">
                <a:solidFill>
                  <a:srgbClr val="252525"/>
                </a:solidFill>
                <a:latin typeface="Calibri"/>
                <a:cs typeface="Calibri"/>
              </a:rPr>
              <a:t>- </a:t>
            </a:r>
            <a:r>
              <a:rPr sz="1100" spc="10" dirty="0">
                <a:solidFill>
                  <a:srgbClr val="252525"/>
                </a:solidFill>
                <a:latin typeface="Verdana"/>
                <a:cs typeface="Verdana"/>
              </a:rPr>
              <a:t>LINKEDIN </a:t>
            </a:r>
            <a:r>
              <a:rPr sz="1100" spc="25" dirty="0">
                <a:solidFill>
                  <a:srgbClr val="252525"/>
                </a:solidFill>
                <a:latin typeface="Verdana"/>
                <a:cs typeface="Verdana"/>
              </a:rPr>
              <a:t>PROFILE</a:t>
            </a:r>
            <a:r>
              <a:rPr sz="1100" spc="-18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252525"/>
                </a:solidFill>
                <a:latin typeface="Verdana"/>
                <a:cs typeface="Verdana"/>
              </a:rPr>
              <a:t>ANAYSER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4131" y="3623935"/>
            <a:ext cx="228219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345" dirty="0">
                <a:solidFill>
                  <a:srgbClr val="252525"/>
                </a:solidFill>
                <a:latin typeface="Arial"/>
                <a:cs typeface="Arial"/>
              </a:rPr>
              <a:t>C</a:t>
            </a:r>
            <a:r>
              <a:rPr sz="1200" b="1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475" dirty="0">
                <a:solidFill>
                  <a:srgbClr val="252525"/>
                </a:solidFill>
                <a:latin typeface="Arial"/>
                <a:cs typeface="Arial"/>
              </a:rPr>
              <a:t>O</a:t>
            </a:r>
            <a:r>
              <a:rPr sz="1200" b="1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610" dirty="0">
                <a:solidFill>
                  <a:srgbClr val="252525"/>
                </a:solidFill>
                <a:latin typeface="Arial"/>
                <a:cs typeface="Arial"/>
              </a:rPr>
              <a:t>M</a:t>
            </a:r>
            <a:r>
              <a:rPr sz="1200" b="1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370" dirty="0">
                <a:solidFill>
                  <a:srgbClr val="252525"/>
                </a:solidFill>
                <a:latin typeface="Arial"/>
                <a:cs typeface="Arial"/>
              </a:rPr>
              <a:t>P</a:t>
            </a:r>
            <a:r>
              <a:rPr sz="1200" b="1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484" dirty="0">
                <a:solidFill>
                  <a:srgbClr val="252525"/>
                </a:solidFill>
                <a:latin typeface="Arial"/>
                <a:cs typeface="Arial"/>
              </a:rPr>
              <a:t>A</a:t>
            </a:r>
            <a:r>
              <a:rPr sz="1200" b="1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275" dirty="0">
                <a:solidFill>
                  <a:srgbClr val="252525"/>
                </a:solidFill>
                <a:latin typeface="Arial"/>
                <a:cs typeface="Arial"/>
              </a:rPr>
              <a:t>T</a:t>
            </a:r>
            <a:r>
              <a:rPr sz="1200" b="1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190" dirty="0">
                <a:solidFill>
                  <a:srgbClr val="252525"/>
                </a:solidFill>
                <a:latin typeface="Arial"/>
                <a:cs typeface="Arial"/>
              </a:rPr>
              <a:t>I</a:t>
            </a:r>
            <a:r>
              <a:rPr sz="1200" b="1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430" dirty="0">
                <a:solidFill>
                  <a:srgbClr val="252525"/>
                </a:solidFill>
                <a:latin typeface="Arial"/>
                <a:cs typeface="Arial"/>
              </a:rPr>
              <a:t>B</a:t>
            </a:r>
            <a:r>
              <a:rPr sz="1200" b="1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190" dirty="0">
                <a:solidFill>
                  <a:srgbClr val="252525"/>
                </a:solidFill>
                <a:latin typeface="Arial"/>
                <a:cs typeface="Arial"/>
              </a:rPr>
              <a:t>I</a:t>
            </a:r>
            <a:r>
              <a:rPr sz="1200" b="1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260" dirty="0">
                <a:solidFill>
                  <a:srgbClr val="252525"/>
                </a:solidFill>
                <a:latin typeface="Arial"/>
                <a:cs typeface="Arial"/>
              </a:rPr>
              <a:t>L</a:t>
            </a:r>
            <a:r>
              <a:rPr sz="1200" b="1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190" dirty="0">
                <a:solidFill>
                  <a:srgbClr val="252525"/>
                </a:solidFill>
                <a:latin typeface="Arial"/>
                <a:cs typeface="Arial"/>
              </a:rPr>
              <a:t>I</a:t>
            </a:r>
            <a:r>
              <a:rPr sz="1200" b="1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275" dirty="0">
                <a:solidFill>
                  <a:srgbClr val="252525"/>
                </a:solidFill>
                <a:latin typeface="Arial"/>
                <a:cs typeface="Arial"/>
              </a:rPr>
              <a:t>T</a:t>
            </a:r>
            <a:r>
              <a:rPr sz="1200" b="1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b="1" spc="310" dirty="0">
                <a:solidFill>
                  <a:srgbClr val="252525"/>
                </a:solidFill>
                <a:latin typeface="Arial"/>
                <a:cs typeface="Arial"/>
              </a:rPr>
              <a:t>Y</a:t>
            </a:r>
            <a:endParaRPr sz="1200" b="1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49042" y="3868105"/>
            <a:ext cx="1532255" cy="1421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475" marR="109855" indent="371475">
              <a:lnSpc>
                <a:spcPct val="138800"/>
              </a:lnSpc>
              <a:spcBef>
                <a:spcPts val="100"/>
              </a:spcBef>
            </a:pPr>
            <a:r>
              <a:rPr sz="1100" spc="25" dirty="0">
                <a:solidFill>
                  <a:srgbClr val="252525"/>
                </a:solidFill>
                <a:latin typeface="Verdana"/>
                <a:cs typeface="Verdana"/>
              </a:rPr>
              <a:t>ALEXA</a:t>
            </a:r>
            <a:r>
              <a:rPr sz="1100" spc="25" dirty="0">
                <a:solidFill>
                  <a:srgbClr val="252525"/>
                </a:solidFill>
                <a:latin typeface="Calibri"/>
                <a:cs typeface="Calibri"/>
              </a:rPr>
              <a:t>,  </a:t>
            </a:r>
            <a:r>
              <a:rPr sz="1100" spc="35" dirty="0">
                <a:solidFill>
                  <a:srgbClr val="252525"/>
                </a:solidFill>
                <a:latin typeface="Verdana"/>
                <a:cs typeface="Verdana"/>
              </a:rPr>
              <a:t>GOOGLE </a:t>
            </a:r>
            <a:r>
              <a:rPr sz="1100" spc="60" dirty="0">
                <a:solidFill>
                  <a:srgbClr val="252525"/>
                </a:solidFill>
                <a:latin typeface="Verdana"/>
                <a:cs typeface="Verdana"/>
              </a:rPr>
              <a:t>HOME</a:t>
            </a:r>
            <a:r>
              <a:rPr sz="1100" spc="60" dirty="0">
                <a:solidFill>
                  <a:srgbClr val="252525"/>
                </a:solidFill>
                <a:latin typeface="Calibri"/>
                <a:cs typeface="Calibri"/>
              </a:rPr>
              <a:t>,  </a:t>
            </a:r>
            <a:r>
              <a:rPr sz="1100" spc="30" dirty="0">
                <a:solidFill>
                  <a:srgbClr val="252525"/>
                </a:solidFill>
                <a:latin typeface="Verdana"/>
                <a:cs typeface="Verdana"/>
              </a:rPr>
              <a:t>SMARTWATCHES</a:t>
            </a:r>
            <a:r>
              <a:rPr sz="1100" spc="30" dirty="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endParaRPr sz="1100">
              <a:latin typeface="Calibri"/>
              <a:cs typeface="Calibri"/>
            </a:endParaRPr>
          </a:p>
          <a:p>
            <a:pPr marL="12700" marR="5080" algn="ctr">
              <a:lnSpc>
                <a:spcPct val="138800"/>
              </a:lnSpc>
            </a:pPr>
            <a:r>
              <a:rPr sz="1100" spc="40" dirty="0">
                <a:solidFill>
                  <a:srgbClr val="252525"/>
                </a:solidFill>
                <a:latin typeface="Verdana"/>
                <a:cs typeface="Verdana"/>
              </a:rPr>
              <a:t>SMART </a:t>
            </a:r>
            <a:r>
              <a:rPr sz="1100" spc="-20" dirty="0">
                <a:solidFill>
                  <a:srgbClr val="252525"/>
                </a:solidFill>
                <a:latin typeface="Verdana"/>
                <a:cs typeface="Verdana"/>
              </a:rPr>
              <a:t>TVS  </a:t>
            </a:r>
            <a:r>
              <a:rPr sz="1100" spc="70" dirty="0">
                <a:solidFill>
                  <a:srgbClr val="252525"/>
                </a:solidFill>
                <a:latin typeface="Verdana"/>
                <a:cs typeface="Verdana"/>
              </a:rPr>
              <a:t>CHROMEBOOK  </a:t>
            </a:r>
            <a:r>
              <a:rPr sz="1100" spc="25" dirty="0">
                <a:solidFill>
                  <a:srgbClr val="252525"/>
                </a:solidFill>
                <a:latin typeface="Verdana"/>
                <a:cs typeface="Verdana"/>
              </a:rPr>
              <a:t>XBOX</a:t>
            </a:r>
            <a:r>
              <a:rPr sz="1100" spc="25" dirty="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sz="11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100" spc="20" dirty="0">
                <a:solidFill>
                  <a:srgbClr val="252525"/>
                </a:solidFill>
                <a:latin typeface="Verdana"/>
                <a:cs typeface="Verdana"/>
              </a:rPr>
              <a:t>PLAYSTATION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37669" y="1961015"/>
            <a:ext cx="1352550" cy="1362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91350" y="1961015"/>
            <a:ext cx="1352550" cy="1362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83988" y="1961015"/>
            <a:ext cx="1352550" cy="1362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1430000" cy="5981700"/>
          </a:xfrm>
          <a:custGeom>
            <a:avLst/>
            <a:gdLst/>
            <a:ahLst/>
            <a:cxnLst/>
            <a:rect l="l" t="t" r="r" b="b"/>
            <a:pathLst>
              <a:path w="11430000" h="5981700">
                <a:moveTo>
                  <a:pt x="0" y="0"/>
                </a:moveTo>
                <a:lnTo>
                  <a:pt x="11430000" y="0"/>
                </a:lnTo>
                <a:lnTo>
                  <a:pt x="11430000" y="5981700"/>
                </a:lnTo>
                <a:lnTo>
                  <a:pt x="0" y="598170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081" y="484274"/>
            <a:ext cx="4362450" cy="2343150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00">
              <a:latin typeface="Times New Roman"/>
              <a:cs typeface="Times New Roman"/>
            </a:endParaRPr>
          </a:p>
          <a:p>
            <a:pPr marL="641350">
              <a:lnSpc>
                <a:spcPct val="100000"/>
              </a:lnSpc>
            </a:pPr>
            <a:r>
              <a:rPr sz="3150" spc="-125" dirty="0">
                <a:solidFill>
                  <a:srgbClr val="BA9E7E"/>
                </a:solidFill>
                <a:latin typeface="Arial Black"/>
                <a:cs typeface="Arial Black"/>
              </a:rPr>
              <a:t>HR</a:t>
            </a:r>
            <a:r>
              <a:rPr sz="3150" spc="-320" dirty="0">
                <a:solidFill>
                  <a:srgbClr val="BA9E7E"/>
                </a:solidFill>
                <a:latin typeface="Arial Black"/>
                <a:cs typeface="Arial Black"/>
              </a:rPr>
              <a:t> </a:t>
            </a:r>
            <a:r>
              <a:rPr sz="3150" spc="-190" dirty="0">
                <a:solidFill>
                  <a:srgbClr val="BA9E7E"/>
                </a:solidFill>
                <a:latin typeface="Arial Black"/>
                <a:cs typeface="Arial Black"/>
              </a:rPr>
              <a:t>ANALYTICS</a:t>
            </a:r>
            <a:endParaRPr sz="315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081" y="3158405"/>
            <a:ext cx="4362450" cy="2343150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550">
              <a:latin typeface="Times New Roman"/>
              <a:cs typeface="Times New Roman"/>
            </a:endParaRPr>
          </a:p>
          <a:p>
            <a:pPr marL="1040765" marR="1035050" indent="201295">
              <a:lnSpc>
                <a:spcPct val="117700"/>
              </a:lnSpc>
              <a:spcBef>
                <a:spcPts val="5"/>
              </a:spcBef>
            </a:pPr>
            <a:r>
              <a:rPr sz="3150" spc="-145" dirty="0">
                <a:solidFill>
                  <a:srgbClr val="BA9E7E"/>
                </a:solidFill>
                <a:latin typeface="Arial Black"/>
                <a:cs typeface="Arial Black"/>
              </a:rPr>
              <a:t>RESUME  </a:t>
            </a:r>
            <a:r>
              <a:rPr sz="3150" spc="5" dirty="0">
                <a:solidFill>
                  <a:srgbClr val="BA9E7E"/>
                </a:solidFill>
                <a:latin typeface="Arial Black"/>
                <a:cs typeface="Arial Black"/>
              </a:rPr>
              <a:t>A</a:t>
            </a:r>
            <a:r>
              <a:rPr sz="3150" spc="-114" dirty="0">
                <a:solidFill>
                  <a:srgbClr val="BA9E7E"/>
                </a:solidFill>
                <a:latin typeface="Arial Black"/>
                <a:cs typeface="Arial Black"/>
              </a:rPr>
              <a:t>N</a:t>
            </a:r>
            <a:r>
              <a:rPr sz="3150" spc="5" dirty="0">
                <a:solidFill>
                  <a:srgbClr val="BA9E7E"/>
                </a:solidFill>
                <a:latin typeface="Arial Black"/>
                <a:cs typeface="Arial Black"/>
              </a:rPr>
              <a:t>A</a:t>
            </a:r>
            <a:r>
              <a:rPr sz="3150" spc="-315" dirty="0">
                <a:solidFill>
                  <a:srgbClr val="BA9E7E"/>
                </a:solidFill>
                <a:latin typeface="Arial Black"/>
                <a:cs typeface="Arial Black"/>
              </a:rPr>
              <a:t>L</a:t>
            </a:r>
            <a:r>
              <a:rPr sz="3150" spc="-280" dirty="0">
                <a:solidFill>
                  <a:srgbClr val="BA9E7E"/>
                </a:solidFill>
                <a:latin typeface="Arial Black"/>
                <a:cs typeface="Arial Black"/>
              </a:rPr>
              <a:t>Y</a:t>
            </a:r>
            <a:r>
              <a:rPr sz="3150" spc="-220" dirty="0">
                <a:solidFill>
                  <a:srgbClr val="BA9E7E"/>
                </a:solidFill>
                <a:latin typeface="Arial Black"/>
                <a:cs typeface="Arial Black"/>
              </a:rPr>
              <a:t>S</a:t>
            </a:r>
            <a:r>
              <a:rPr sz="3150" spc="-125" dirty="0">
                <a:solidFill>
                  <a:srgbClr val="BA9E7E"/>
                </a:solidFill>
                <a:latin typeface="Arial Black"/>
                <a:cs typeface="Arial Black"/>
              </a:rPr>
              <a:t>E</a:t>
            </a:r>
            <a:r>
              <a:rPr sz="3150" spc="-135" dirty="0">
                <a:solidFill>
                  <a:srgbClr val="BA9E7E"/>
                </a:solidFill>
                <a:latin typeface="Arial Black"/>
                <a:cs typeface="Arial Black"/>
              </a:rPr>
              <a:t>R</a:t>
            </a:r>
            <a:endParaRPr sz="315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7509" y="3158405"/>
            <a:ext cx="4362450" cy="2343150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550" dirty="0">
              <a:latin typeface="Times New Roman"/>
              <a:cs typeface="Times New Roman"/>
            </a:endParaRPr>
          </a:p>
          <a:p>
            <a:pPr marL="1129030" marR="399415" indent="-723900">
              <a:lnSpc>
                <a:spcPct val="117700"/>
              </a:lnSpc>
              <a:spcBef>
                <a:spcPts val="5"/>
              </a:spcBef>
            </a:pPr>
            <a:r>
              <a:rPr sz="3150" spc="-105" dirty="0">
                <a:solidFill>
                  <a:srgbClr val="BA9E7E"/>
                </a:solidFill>
                <a:latin typeface="Arial Black"/>
                <a:cs typeface="Arial Black"/>
              </a:rPr>
              <a:t>P</a:t>
            </a:r>
            <a:r>
              <a:rPr sz="3150" spc="-220" dirty="0">
                <a:solidFill>
                  <a:srgbClr val="BA9E7E"/>
                </a:solidFill>
                <a:latin typeface="Arial Black"/>
                <a:cs typeface="Arial Black"/>
              </a:rPr>
              <a:t>S</a:t>
            </a:r>
            <a:r>
              <a:rPr sz="3150" spc="-280" dirty="0">
                <a:solidFill>
                  <a:srgbClr val="BA9E7E"/>
                </a:solidFill>
                <a:latin typeface="Arial Black"/>
                <a:cs typeface="Arial Black"/>
              </a:rPr>
              <a:t>Y</a:t>
            </a:r>
            <a:r>
              <a:rPr sz="3150" spc="-245" dirty="0">
                <a:solidFill>
                  <a:srgbClr val="BA9E7E"/>
                </a:solidFill>
                <a:latin typeface="Arial Black"/>
                <a:cs typeface="Arial Black"/>
              </a:rPr>
              <a:t>C</a:t>
            </a:r>
            <a:r>
              <a:rPr sz="3150" spc="-114" dirty="0">
                <a:solidFill>
                  <a:srgbClr val="BA9E7E"/>
                </a:solidFill>
                <a:latin typeface="Arial Black"/>
                <a:cs typeface="Arial Black"/>
              </a:rPr>
              <a:t>H</a:t>
            </a:r>
            <a:r>
              <a:rPr sz="3150" spc="-55" dirty="0">
                <a:solidFill>
                  <a:srgbClr val="BA9E7E"/>
                </a:solidFill>
                <a:latin typeface="Arial Black"/>
                <a:cs typeface="Arial Black"/>
              </a:rPr>
              <a:t>O</a:t>
            </a:r>
            <a:r>
              <a:rPr sz="3150" spc="-315" dirty="0">
                <a:solidFill>
                  <a:srgbClr val="BA9E7E"/>
                </a:solidFill>
                <a:latin typeface="Arial Black"/>
                <a:cs typeface="Arial Black"/>
              </a:rPr>
              <a:t>L</a:t>
            </a:r>
            <a:r>
              <a:rPr sz="3150" spc="-55" dirty="0">
                <a:solidFill>
                  <a:srgbClr val="BA9E7E"/>
                </a:solidFill>
                <a:latin typeface="Arial Black"/>
                <a:cs typeface="Arial Black"/>
              </a:rPr>
              <a:t>O</a:t>
            </a:r>
            <a:r>
              <a:rPr sz="3150" spc="-254" dirty="0">
                <a:solidFill>
                  <a:srgbClr val="BA9E7E"/>
                </a:solidFill>
                <a:latin typeface="Arial Black"/>
                <a:cs typeface="Arial Black"/>
              </a:rPr>
              <a:t>G</a:t>
            </a:r>
            <a:r>
              <a:rPr sz="3150" spc="-215" dirty="0">
                <a:solidFill>
                  <a:srgbClr val="BA9E7E"/>
                </a:solidFill>
                <a:latin typeface="Arial Black"/>
                <a:cs typeface="Arial Black"/>
              </a:rPr>
              <a:t>I</a:t>
            </a:r>
            <a:r>
              <a:rPr sz="3150" spc="-245" dirty="0">
                <a:solidFill>
                  <a:srgbClr val="BA9E7E"/>
                </a:solidFill>
                <a:latin typeface="Arial Black"/>
                <a:cs typeface="Arial Black"/>
              </a:rPr>
              <a:t>C</a:t>
            </a:r>
            <a:r>
              <a:rPr sz="3150" spc="5" dirty="0">
                <a:solidFill>
                  <a:srgbClr val="BA9E7E"/>
                </a:solidFill>
                <a:latin typeface="Arial Black"/>
                <a:cs typeface="Arial Black"/>
              </a:rPr>
              <a:t>A</a:t>
            </a:r>
            <a:r>
              <a:rPr sz="3150" spc="-210" dirty="0">
                <a:solidFill>
                  <a:srgbClr val="BA9E7E"/>
                </a:solidFill>
                <a:latin typeface="Arial Black"/>
                <a:cs typeface="Arial Black"/>
              </a:rPr>
              <a:t>L  </a:t>
            </a:r>
            <a:r>
              <a:rPr sz="3150" spc="-170" dirty="0">
                <a:solidFill>
                  <a:srgbClr val="BA9E7E"/>
                </a:solidFill>
                <a:latin typeface="Arial Black"/>
                <a:cs typeface="Arial Black"/>
              </a:rPr>
              <a:t>ANALYSIS</a:t>
            </a:r>
            <a:endParaRPr sz="3150" dirty="0">
              <a:latin typeface="Arial Black"/>
              <a:cs typeface="Arial Black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A6522BE7-AEE4-9A4A-B743-B1F5238F3A18}"/>
              </a:ext>
            </a:extLst>
          </p:cNvPr>
          <p:cNvSpPr txBox="1"/>
          <p:nvPr/>
        </p:nvSpPr>
        <p:spPr>
          <a:xfrm>
            <a:off x="6229350" y="476250"/>
            <a:ext cx="4362450" cy="2407326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lang="en-US" sz="3550" dirty="0">
              <a:latin typeface="Times New Roman"/>
              <a:cs typeface="Times New Roman"/>
            </a:endParaRPr>
          </a:p>
          <a:p>
            <a:pPr marL="1129030" marR="399415" indent="-723900">
              <a:lnSpc>
                <a:spcPct val="117700"/>
              </a:lnSpc>
              <a:spcBef>
                <a:spcPts val="5"/>
              </a:spcBef>
            </a:pPr>
            <a:r>
              <a:rPr lang="en-US" sz="3150" spc="-55" dirty="0">
                <a:solidFill>
                  <a:srgbClr val="BA9E7E"/>
                </a:solidFill>
                <a:latin typeface="Arial Black"/>
                <a:cs typeface="Arial Black"/>
              </a:rPr>
              <a:t>   SE</a:t>
            </a:r>
            <a:r>
              <a:rPr lang="en-US" sz="3150" spc="5" dirty="0">
                <a:solidFill>
                  <a:srgbClr val="BA9E7E"/>
                </a:solidFill>
                <a:latin typeface="Arial Black"/>
                <a:cs typeface="Arial Black"/>
              </a:rPr>
              <a:t>NTIMENT</a:t>
            </a:r>
            <a:r>
              <a:rPr lang="en-US" sz="3150" spc="-210" dirty="0">
                <a:solidFill>
                  <a:srgbClr val="BA9E7E"/>
                </a:solidFill>
                <a:latin typeface="Arial Black"/>
                <a:cs typeface="Arial Black"/>
              </a:rPr>
              <a:t>  </a:t>
            </a:r>
            <a:r>
              <a:rPr lang="en-US" sz="3150" spc="-170" dirty="0">
                <a:solidFill>
                  <a:srgbClr val="BA9E7E"/>
                </a:solidFill>
                <a:latin typeface="Arial Black"/>
                <a:cs typeface="Arial Black"/>
              </a:rPr>
              <a:t>ANALYSIS</a:t>
            </a:r>
          </a:p>
          <a:p>
            <a:pPr marL="1129030" marR="399415" indent="-723900">
              <a:lnSpc>
                <a:spcPct val="117700"/>
              </a:lnSpc>
              <a:spcBef>
                <a:spcPts val="5"/>
              </a:spcBef>
            </a:pPr>
            <a:endParaRPr lang="en-US" sz="800" spc="-170" dirty="0">
              <a:solidFill>
                <a:srgbClr val="BA9E7E"/>
              </a:solidFill>
              <a:latin typeface="Arial Black"/>
              <a:cs typeface="Arial Black"/>
            </a:endParaRPr>
          </a:p>
          <a:p>
            <a:pPr marL="1129030" marR="399415" indent="-723900">
              <a:lnSpc>
                <a:spcPct val="117700"/>
              </a:lnSpc>
              <a:spcBef>
                <a:spcPts val="5"/>
              </a:spcBef>
            </a:pPr>
            <a:endParaRPr lang="en-US" sz="315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1430000" cy="5981700"/>
          </a:xfrm>
          <a:custGeom>
            <a:avLst/>
            <a:gdLst/>
            <a:ahLst/>
            <a:cxnLst/>
            <a:rect l="l" t="t" r="r" b="b"/>
            <a:pathLst>
              <a:path w="11430000" h="5981700">
                <a:moveTo>
                  <a:pt x="0" y="0"/>
                </a:moveTo>
                <a:lnTo>
                  <a:pt x="11430000" y="0"/>
                </a:lnTo>
                <a:lnTo>
                  <a:pt x="11430000" y="5981700"/>
                </a:lnTo>
                <a:lnTo>
                  <a:pt x="0" y="5981700"/>
                </a:lnTo>
                <a:lnTo>
                  <a:pt x="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28546" y="1841251"/>
            <a:ext cx="1704975" cy="1701800"/>
          </a:xfrm>
          <a:custGeom>
            <a:avLst/>
            <a:gdLst/>
            <a:ahLst/>
            <a:cxnLst/>
            <a:rect l="l" t="t" r="r" b="b"/>
            <a:pathLst>
              <a:path w="1704975" h="1701800">
                <a:moveTo>
                  <a:pt x="1018799" y="12700"/>
                </a:moveTo>
                <a:lnTo>
                  <a:pt x="686175" y="12700"/>
                </a:lnTo>
                <a:lnTo>
                  <a:pt x="706750" y="0"/>
                </a:lnTo>
                <a:lnTo>
                  <a:pt x="998224" y="0"/>
                </a:lnTo>
                <a:lnTo>
                  <a:pt x="1018799" y="12700"/>
                </a:lnTo>
                <a:close/>
              </a:path>
              <a:path w="1704975" h="1701800">
                <a:moveTo>
                  <a:pt x="1059625" y="25400"/>
                </a:moveTo>
                <a:lnTo>
                  <a:pt x="645349" y="25400"/>
                </a:lnTo>
                <a:lnTo>
                  <a:pt x="665700" y="12700"/>
                </a:lnTo>
                <a:lnTo>
                  <a:pt x="1039274" y="12700"/>
                </a:lnTo>
                <a:lnTo>
                  <a:pt x="1059625" y="25400"/>
                </a:lnTo>
                <a:close/>
              </a:path>
              <a:path w="1704975" h="1701800">
                <a:moveTo>
                  <a:pt x="1119903" y="38100"/>
                </a:moveTo>
                <a:lnTo>
                  <a:pt x="585071" y="38100"/>
                </a:lnTo>
                <a:lnTo>
                  <a:pt x="605023" y="25400"/>
                </a:lnTo>
                <a:lnTo>
                  <a:pt x="1099951" y="25400"/>
                </a:lnTo>
                <a:lnTo>
                  <a:pt x="1119903" y="38100"/>
                </a:lnTo>
                <a:close/>
              </a:path>
              <a:path w="1704975" h="1701800">
                <a:moveTo>
                  <a:pt x="1178720" y="63500"/>
                </a:moveTo>
                <a:lnTo>
                  <a:pt x="526254" y="63500"/>
                </a:lnTo>
                <a:lnTo>
                  <a:pt x="565292" y="38100"/>
                </a:lnTo>
                <a:lnTo>
                  <a:pt x="1139681" y="38100"/>
                </a:lnTo>
                <a:lnTo>
                  <a:pt x="1178720" y="63500"/>
                </a:lnTo>
                <a:close/>
              </a:path>
              <a:path w="1704975" h="1701800">
                <a:moveTo>
                  <a:pt x="1235769" y="88900"/>
                </a:moveTo>
                <a:lnTo>
                  <a:pt x="469204" y="88900"/>
                </a:lnTo>
                <a:lnTo>
                  <a:pt x="507018" y="63500"/>
                </a:lnTo>
                <a:lnTo>
                  <a:pt x="1197956" y="63500"/>
                </a:lnTo>
                <a:lnTo>
                  <a:pt x="1235769" y="88900"/>
                </a:lnTo>
                <a:close/>
              </a:path>
              <a:path w="1704975" h="1701800">
                <a:moveTo>
                  <a:pt x="1343362" y="1549400"/>
                </a:moveTo>
                <a:lnTo>
                  <a:pt x="361612" y="1549400"/>
                </a:lnTo>
                <a:lnTo>
                  <a:pt x="344660" y="1536700"/>
                </a:lnTo>
                <a:lnTo>
                  <a:pt x="328014" y="1524000"/>
                </a:lnTo>
                <a:lnTo>
                  <a:pt x="311675" y="1511300"/>
                </a:lnTo>
                <a:lnTo>
                  <a:pt x="295660" y="1485900"/>
                </a:lnTo>
                <a:lnTo>
                  <a:pt x="279991" y="1473200"/>
                </a:lnTo>
                <a:lnTo>
                  <a:pt x="249687" y="1447800"/>
                </a:lnTo>
                <a:lnTo>
                  <a:pt x="220835" y="1422400"/>
                </a:lnTo>
                <a:lnTo>
                  <a:pt x="206980" y="1397000"/>
                </a:lnTo>
                <a:lnTo>
                  <a:pt x="193505" y="1384300"/>
                </a:lnTo>
                <a:lnTo>
                  <a:pt x="180427" y="1371600"/>
                </a:lnTo>
                <a:lnTo>
                  <a:pt x="167762" y="1358900"/>
                </a:lnTo>
                <a:lnTo>
                  <a:pt x="155509" y="1333500"/>
                </a:lnTo>
                <a:lnTo>
                  <a:pt x="143670" y="1320800"/>
                </a:lnTo>
                <a:lnTo>
                  <a:pt x="132256" y="1308100"/>
                </a:lnTo>
                <a:lnTo>
                  <a:pt x="121284" y="1282700"/>
                </a:lnTo>
                <a:lnTo>
                  <a:pt x="110752" y="1270000"/>
                </a:lnTo>
                <a:lnTo>
                  <a:pt x="100660" y="1244600"/>
                </a:lnTo>
                <a:lnTo>
                  <a:pt x="91021" y="1231900"/>
                </a:lnTo>
                <a:lnTo>
                  <a:pt x="81847" y="1206500"/>
                </a:lnTo>
                <a:lnTo>
                  <a:pt x="73137" y="1193800"/>
                </a:lnTo>
                <a:lnTo>
                  <a:pt x="64891" y="1168400"/>
                </a:lnTo>
                <a:lnTo>
                  <a:pt x="57120" y="1155700"/>
                </a:lnTo>
                <a:lnTo>
                  <a:pt x="49832" y="1130300"/>
                </a:lnTo>
                <a:lnTo>
                  <a:pt x="43028" y="1117600"/>
                </a:lnTo>
                <a:lnTo>
                  <a:pt x="36707" y="1092200"/>
                </a:lnTo>
                <a:lnTo>
                  <a:pt x="30878" y="1079500"/>
                </a:lnTo>
                <a:lnTo>
                  <a:pt x="25547" y="1054100"/>
                </a:lnTo>
                <a:lnTo>
                  <a:pt x="20714" y="1028700"/>
                </a:lnTo>
                <a:lnTo>
                  <a:pt x="16380" y="1016000"/>
                </a:lnTo>
                <a:lnTo>
                  <a:pt x="12549" y="990600"/>
                </a:lnTo>
                <a:lnTo>
                  <a:pt x="9226" y="965200"/>
                </a:lnTo>
                <a:lnTo>
                  <a:pt x="6411" y="952500"/>
                </a:lnTo>
                <a:lnTo>
                  <a:pt x="4104" y="927100"/>
                </a:lnTo>
                <a:lnTo>
                  <a:pt x="2309" y="914400"/>
                </a:lnTo>
                <a:lnTo>
                  <a:pt x="1026" y="889000"/>
                </a:lnTo>
                <a:lnTo>
                  <a:pt x="256" y="863600"/>
                </a:lnTo>
                <a:lnTo>
                  <a:pt x="0" y="850900"/>
                </a:lnTo>
                <a:lnTo>
                  <a:pt x="256" y="825500"/>
                </a:lnTo>
                <a:lnTo>
                  <a:pt x="1026" y="800100"/>
                </a:lnTo>
                <a:lnTo>
                  <a:pt x="2309" y="787400"/>
                </a:lnTo>
                <a:lnTo>
                  <a:pt x="4104" y="762000"/>
                </a:lnTo>
                <a:lnTo>
                  <a:pt x="6411" y="736600"/>
                </a:lnTo>
                <a:lnTo>
                  <a:pt x="9226" y="723900"/>
                </a:lnTo>
                <a:lnTo>
                  <a:pt x="12549" y="698500"/>
                </a:lnTo>
                <a:lnTo>
                  <a:pt x="16380" y="685800"/>
                </a:lnTo>
                <a:lnTo>
                  <a:pt x="20714" y="660400"/>
                </a:lnTo>
                <a:lnTo>
                  <a:pt x="25547" y="635000"/>
                </a:lnTo>
                <a:lnTo>
                  <a:pt x="30878" y="622300"/>
                </a:lnTo>
                <a:lnTo>
                  <a:pt x="36707" y="596900"/>
                </a:lnTo>
                <a:lnTo>
                  <a:pt x="43028" y="584200"/>
                </a:lnTo>
                <a:lnTo>
                  <a:pt x="49832" y="558800"/>
                </a:lnTo>
                <a:lnTo>
                  <a:pt x="57120" y="533400"/>
                </a:lnTo>
                <a:lnTo>
                  <a:pt x="64891" y="520700"/>
                </a:lnTo>
                <a:lnTo>
                  <a:pt x="73137" y="495300"/>
                </a:lnTo>
                <a:lnTo>
                  <a:pt x="81847" y="482600"/>
                </a:lnTo>
                <a:lnTo>
                  <a:pt x="91021" y="457200"/>
                </a:lnTo>
                <a:lnTo>
                  <a:pt x="100660" y="444500"/>
                </a:lnTo>
                <a:lnTo>
                  <a:pt x="110752" y="431800"/>
                </a:lnTo>
                <a:lnTo>
                  <a:pt x="121284" y="406400"/>
                </a:lnTo>
                <a:lnTo>
                  <a:pt x="132256" y="393700"/>
                </a:lnTo>
                <a:lnTo>
                  <a:pt x="143670" y="368300"/>
                </a:lnTo>
                <a:lnTo>
                  <a:pt x="155509" y="355600"/>
                </a:lnTo>
                <a:lnTo>
                  <a:pt x="167762" y="342900"/>
                </a:lnTo>
                <a:lnTo>
                  <a:pt x="180427" y="317500"/>
                </a:lnTo>
                <a:lnTo>
                  <a:pt x="193505" y="304800"/>
                </a:lnTo>
                <a:lnTo>
                  <a:pt x="206980" y="292100"/>
                </a:lnTo>
                <a:lnTo>
                  <a:pt x="220835" y="279400"/>
                </a:lnTo>
                <a:lnTo>
                  <a:pt x="235071" y="254000"/>
                </a:lnTo>
                <a:lnTo>
                  <a:pt x="264667" y="228600"/>
                </a:lnTo>
                <a:lnTo>
                  <a:pt x="295660" y="203200"/>
                </a:lnTo>
                <a:lnTo>
                  <a:pt x="328014" y="177800"/>
                </a:lnTo>
                <a:lnTo>
                  <a:pt x="361612" y="152400"/>
                </a:lnTo>
                <a:lnTo>
                  <a:pt x="396413" y="127000"/>
                </a:lnTo>
                <a:lnTo>
                  <a:pt x="432292" y="101600"/>
                </a:lnTo>
                <a:lnTo>
                  <a:pt x="450627" y="88900"/>
                </a:lnTo>
                <a:lnTo>
                  <a:pt x="1254347" y="88900"/>
                </a:lnTo>
                <a:lnTo>
                  <a:pt x="1290753" y="114300"/>
                </a:lnTo>
                <a:lnTo>
                  <a:pt x="1326104" y="139700"/>
                </a:lnTo>
                <a:lnTo>
                  <a:pt x="1360314" y="165100"/>
                </a:lnTo>
                <a:lnTo>
                  <a:pt x="1393299" y="190500"/>
                </a:lnTo>
                <a:lnTo>
                  <a:pt x="1424983" y="215900"/>
                </a:lnTo>
                <a:lnTo>
                  <a:pt x="1455287" y="241300"/>
                </a:lnTo>
                <a:lnTo>
                  <a:pt x="1484139" y="279400"/>
                </a:lnTo>
                <a:lnTo>
                  <a:pt x="1497994" y="292100"/>
                </a:lnTo>
                <a:lnTo>
                  <a:pt x="1511469" y="304800"/>
                </a:lnTo>
                <a:lnTo>
                  <a:pt x="1524546" y="317500"/>
                </a:lnTo>
                <a:lnTo>
                  <a:pt x="1537212" y="342900"/>
                </a:lnTo>
                <a:lnTo>
                  <a:pt x="1549464" y="355600"/>
                </a:lnTo>
                <a:lnTo>
                  <a:pt x="1561304" y="368300"/>
                </a:lnTo>
                <a:lnTo>
                  <a:pt x="1572718" y="393700"/>
                </a:lnTo>
                <a:lnTo>
                  <a:pt x="1583690" y="406400"/>
                </a:lnTo>
                <a:lnTo>
                  <a:pt x="1594222" y="431800"/>
                </a:lnTo>
                <a:lnTo>
                  <a:pt x="1604314" y="444500"/>
                </a:lnTo>
                <a:lnTo>
                  <a:pt x="1613953" y="457200"/>
                </a:lnTo>
                <a:lnTo>
                  <a:pt x="1623127" y="482600"/>
                </a:lnTo>
                <a:lnTo>
                  <a:pt x="1631837" y="495300"/>
                </a:lnTo>
                <a:lnTo>
                  <a:pt x="1640082" y="520700"/>
                </a:lnTo>
                <a:lnTo>
                  <a:pt x="1647854" y="533400"/>
                </a:lnTo>
                <a:lnTo>
                  <a:pt x="1655142" y="558800"/>
                </a:lnTo>
                <a:lnTo>
                  <a:pt x="1661946" y="584200"/>
                </a:lnTo>
                <a:lnTo>
                  <a:pt x="1668266" y="596900"/>
                </a:lnTo>
                <a:lnTo>
                  <a:pt x="1674096" y="622300"/>
                </a:lnTo>
                <a:lnTo>
                  <a:pt x="1679427" y="635000"/>
                </a:lnTo>
                <a:lnTo>
                  <a:pt x="1684260" y="660400"/>
                </a:lnTo>
                <a:lnTo>
                  <a:pt x="1688594" y="685800"/>
                </a:lnTo>
                <a:lnTo>
                  <a:pt x="1692425" y="698500"/>
                </a:lnTo>
                <a:lnTo>
                  <a:pt x="1695748" y="723900"/>
                </a:lnTo>
                <a:lnTo>
                  <a:pt x="1698563" y="736600"/>
                </a:lnTo>
                <a:lnTo>
                  <a:pt x="1700870" y="762000"/>
                </a:lnTo>
                <a:lnTo>
                  <a:pt x="1702665" y="787400"/>
                </a:lnTo>
                <a:lnTo>
                  <a:pt x="1703948" y="800100"/>
                </a:lnTo>
                <a:lnTo>
                  <a:pt x="1704718" y="825500"/>
                </a:lnTo>
                <a:lnTo>
                  <a:pt x="1704975" y="850900"/>
                </a:lnTo>
                <a:lnTo>
                  <a:pt x="1704718" y="863600"/>
                </a:lnTo>
                <a:lnTo>
                  <a:pt x="1703948" y="889000"/>
                </a:lnTo>
                <a:lnTo>
                  <a:pt x="1702665" y="914400"/>
                </a:lnTo>
                <a:lnTo>
                  <a:pt x="1700870" y="927100"/>
                </a:lnTo>
                <a:lnTo>
                  <a:pt x="1698563" y="952500"/>
                </a:lnTo>
                <a:lnTo>
                  <a:pt x="1695748" y="965200"/>
                </a:lnTo>
                <a:lnTo>
                  <a:pt x="1692425" y="990600"/>
                </a:lnTo>
                <a:lnTo>
                  <a:pt x="1688594" y="1016000"/>
                </a:lnTo>
                <a:lnTo>
                  <a:pt x="1684260" y="1028700"/>
                </a:lnTo>
                <a:lnTo>
                  <a:pt x="1679427" y="1054100"/>
                </a:lnTo>
                <a:lnTo>
                  <a:pt x="1674096" y="1079500"/>
                </a:lnTo>
                <a:lnTo>
                  <a:pt x="1668267" y="1092200"/>
                </a:lnTo>
                <a:lnTo>
                  <a:pt x="1661946" y="1117600"/>
                </a:lnTo>
                <a:lnTo>
                  <a:pt x="1655142" y="1130300"/>
                </a:lnTo>
                <a:lnTo>
                  <a:pt x="1647854" y="1155700"/>
                </a:lnTo>
                <a:lnTo>
                  <a:pt x="1640083" y="1168400"/>
                </a:lnTo>
                <a:lnTo>
                  <a:pt x="1631837" y="1193800"/>
                </a:lnTo>
                <a:lnTo>
                  <a:pt x="1623127" y="1206500"/>
                </a:lnTo>
                <a:lnTo>
                  <a:pt x="1613953" y="1231900"/>
                </a:lnTo>
                <a:lnTo>
                  <a:pt x="1604314" y="1244600"/>
                </a:lnTo>
                <a:lnTo>
                  <a:pt x="1594222" y="1270000"/>
                </a:lnTo>
                <a:lnTo>
                  <a:pt x="1583690" y="1282700"/>
                </a:lnTo>
                <a:lnTo>
                  <a:pt x="1572718" y="1308100"/>
                </a:lnTo>
                <a:lnTo>
                  <a:pt x="1561304" y="1320800"/>
                </a:lnTo>
                <a:lnTo>
                  <a:pt x="1549464" y="1333500"/>
                </a:lnTo>
                <a:lnTo>
                  <a:pt x="1537212" y="1358900"/>
                </a:lnTo>
                <a:lnTo>
                  <a:pt x="1524546" y="1371600"/>
                </a:lnTo>
                <a:lnTo>
                  <a:pt x="1511469" y="1384300"/>
                </a:lnTo>
                <a:lnTo>
                  <a:pt x="1497994" y="1397000"/>
                </a:lnTo>
                <a:lnTo>
                  <a:pt x="1484139" y="1422400"/>
                </a:lnTo>
                <a:lnTo>
                  <a:pt x="1455287" y="1447800"/>
                </a:lnTo>
                <a:lnTo>
                  <a:pt x="1424983" y="1473200"/>
                </a:lnTo>
                <a:lnTo>
                  <a:pt x="1409314" y="1485900"/>
                </a:lnTo>
                <a:lnTo>
                  <a:pt x="1393299" y="1511300"/>
                </a:lnTo>
                <a:lnTo>
                  <a:pt x="1376959" y="1524000"/>
                </a:lnTo>
                <a:lnTo>
                  <a:pt x="1360314" y="1536700"/>
                </a:lnTo>
                <a:lnTo>
                  <a:pt x="1343362" y="1549400"/>
                </a:lnTo>
                <a:close/>
              </a:path>
              <a:path w="1704975" h="1701800">
                <a:moveTo>
                  <a:pt x="1235769" y="1612900"/>
                </a:moveTo>
                <a:lnTo>
                  <a:pt x="469204" y="1612900"/>
                </a:lnTo>
                <a:lnTo>
                  <a:pt x="432292" y="1587500"/>
                </a:lnTo>
                <a:lnTo>
                  <a:pt x="414220" y="1574800"/>
                </a:lnTo>
                <a:lnTo>
                  <a:pt x="396413" y="1562100"/>
                </a:lnTo>
                <a:lnTo>
                  <a:pt x="378870" y="1549400"/>
                </a:lnTo>
                <a:lnTo>
                  <a:pt x="1326104" y="1549400"/>
                </a:lnTo>
                <a:lnTo>
                  <a:pt x="1308561" y="1562100"/>
                </a:lnTo>
                <a:lnTo>
                  <a:pt x="1290753" y="1574800"/>
                </a:lnTo>
                <a:lnTo>
                  <a:pt x="1272682" y="1587500"/>
                </a:lnTo>
                <a:lnTo>
                  <a:pt x="1235769" y="1612900"/>
                </a:lnTo>
                <a:close/>
              </a:path>
              <a:path w="1704975" h="1701800">
                <a:moveTo>
                  <a:pt x="1178720" y="1638300"/>
                </a:moveTo>
                <a:lnTo>
                  <a:pt x="526254" y="1638300"/>
                </a:lnTo>
                <a:lnTo>
                  <a:pt x="488001" y="1612900"/>
                </a:lnTo>
                <a:lnTo>
                  <a:pt x="1216972" y="1612900"/>
                </a:lnTo>
                <a:lnTo>
                  <a:pt x="1178720" y="1638300"/>
                </a:lnTo>
                <a:close/>
              </a:path>
              <a:path w="1704975" h="1701800">
                <a:moveTo>
                  <a:pt x="1139681" y="1651000"/>
                </a:moveTo>
                <a:lnTo>
                  <a:pt x="565292" y="1651000"/>
                </a:lnTo>
                <a:lnTo>
                  <a:pt x="545687" y="1638300"/>
                </a:lnTo>
                <a:lnTo>
                  <a:pt x="1159287" y="1638300"/>
                </a:lnTo>
                <a:lnTo>
                  <a:pt x="1139681" y="1651000"/>
                </a:lnTo>
                <a:close/>
              </a:path>
              <a:path w="1704975" h="1701800">
                <a:moveTo>
                  <a:pt x="1099951" y="1663700"/>
                </a:moveTo>
                <a:lnTo>
                  <a:pt x="605023" y="1663700"/>
                </a:lnTo>
                <a:lnTo>
                  <a:pt x="585071" y="1651000"/>
                </a:lnTo>
                <a:lnTo>
                  <a:pt x="1119903" y="1651000"/>
                </a:lnTo>
                <a:lnTo>
                  <a:pt x="1099951" y="1663700"/>
                </a:lnTo>
                <a:close/>
              </a:path>
              <a:path w="1704975" h="1701800">
                <a:moveTo>
                  <a:pt x="1059625" y="1676400"/>
                </a:moveTo>
                <a:lnTo>
                  <a:pt x="645349" y="1676400"/>
                </a:lnTo>
                <a:lnTo>
                  <a:pt x="625124" y="1663700"/>
                </a:lnTo>
                <a:lnTo>
                  <a:pt x="1079850" y="1663700"/>
                </a:lnTo>
                <a:lnTo>
                  <a:pt x="1059625" y="1676400"/>
                </a:lnTo>
                <a:close/>
              </a:path>
              <a:path w="1704975" h="1701800">
                <a:moveTo>
                  <a:pt x="998224" y="1689100"/>
                </a:moveTo>
                <a:lnTo>
                  <a:pt x="706750" y="1689100"/>
                </a:lnTo>
                <a:lnTo>
                  <a:pt x="686175" y="1676400"/>
                </a:lnTo>
                <a:lnTo>
                  <a:pt x="1018799" y="1676400"/>
                </a:lnTo>
                <a:lnTo>
                  <a:pt x="998224" y="1689100"/>
                </a:lnTo>
                <a:close/>
              </a:path>
              <a:path w="1704975" h="1701800">
                <a:moveTo>
                  <a:pt x="915194" y="1701800"/>
                </a:moveTo>
                <a:lnTo>
                  <a:pt x="789780" y="1701800"/>
                </a:lnTo>
                <a:lnTo>
                  <a:pt x="768929" y="1689100"/>
                </a:lnTo>
                <a:lnTo>
                  <a:pt x="936045" y="1689100"/>
                </a:lnTo>
                <a:lnTo>
                  <a:pt x="915194" y="1701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50461" y="1841251"/>
            <a:ext cx="1704975" cy="1701800"/>
          </a:xfrm>
          <a:custGeom>
            <a:avLst/>
            <a:gdLst/>
            <a:ahLst/>
            <a:cxnLst/>
            <a:rect l="l" t="t" r="r" b="b"/>
            <a:pathLst>
              <a:path w="1704975" h="1701800">
                <a:moveTo>
                  <a:pt x="1018799" y="12700"/>
                </a:moveTo>
                <a:lnTo>
                  <a:pt x="686175" y="12700"/>
                </a:lnTo>
                <a:lnTo>
                  <a:pt x="706750" y="0"/>
                </a:lnTo>
                <a:lnTo>
                  <a:pt x="998224" y="0"/>
                </a:lnTo>
                <a:lnTo>
                  <a:pt x="1018799" y="12700"/>
                </a:lnTo>
                <a:close/>
              </a:path>
              <a:path w="1704975" h="1701800">
                <a:moveTo>
                  <a:pt x="1059625" y="25400"/>
                </a:moveTo>
                <a:lnTo>
                  <a:pt x="645349" y="25400"/>
                </a:lnTo>
                <a:lnTo>
                  <a:pt x="665700" y="12700"/>
                </a:lnTo>
                <a:lnTo>
                  <a:pt x="1039274" y="12700"/>
                </a:lnTo>
                <a:lnTo>
                  <a:pt x="1059625" y="25400"/>
                </a:lnTo>
                <a:close/>
              </a:path>
              <a:path w="1704975" h="1701800">
                <a:moveTo>
                  <a:pt x="1119903" y="38100"/>
                </a:moveTo>
                <a:lnTo>
                  <a:pt x="585071" y="38100"/>
                </a:lnTo>
                <a:lnTo>
                  <a:pt x="605023" y="25400"/>
                </a:lnTo>
                <a:lnTo>
                  <a:pt x="1099951" y="25400"/>
                </a:lnTo>
                <a:lnTo>
                  <a:pt x="1119903" y="38100"/>
                </a:lnTo>
                <a:close/>
              </a:path>
              <a:path w="1704975" h="1701800">
                <a:moveTo>
                  <a:pt x="1178720" y="63500"/>
                </a:moveTo>
                <a:lnTo>
                  <a:pt x="526254" y="63500"/>
                </a:lnTo>
                <a:lnTo>
                  <a:pt x="565292" y="38100"/>
                </a:lnTo>
                <a:lnTo>
                  <a:pt x="1139681" y="38100"/>
                </a:lnTo>
                <a:lnTo>
                  <a:pt x="1178720" y="63500"/>
                </a:lnTo>
                <a:close/>
              </a:path>
              <a:path w="1704975" h="1701800">
                <a:moveTo>
                  <a:pt x="1235769" y="88900"/>
                </a:moveTo>
                <a:lnTo>
                  <a:pt x="469204" y="88900"/>
                </a:lnTo>
                <a:lnTo>
                  <a:pt x="507018" y="63500"/>
                </a:lnTo>
                <a:lnTo>
                  <a:pt x="1197956" y="63500"/>
                </a:lnTo>
                <a:lnTo>
                  <a:pt x="1235769" y="88900"/>
                </a:lnTo>
                <a:close/>
              </a:path>
              <a:path w="1704975" h="1701800">
                <a:moveTo>
                  <a:pt x="1343362" y="1549400"/>
                </a:moveTo>
                <a:lnTo>
                  <a:pt x="361612" y="1549400"/>
                </a:lnTo>
                <a:lnTo>
                  <a:pt x="344660" y="1536700"/>
                </a:lnTo>
                <a:lnTo>
                  <a:pt x="328014" y="1524000"/>
                </a:lnTo>
                <a:lnTo>
                  <a:pt x="311675" y="1511300"/>
                </a:lnTo>
                <a:lnTo>
                  <a:pt x="295660" y="1485900"/>
                </a:lnTo>
                <a:lnTo>
                  <a:pt x="279991" y="1473200"/>
                </a:lnTo>
                <a:lnTo>
                  <a:pt x="249687" y="1447800"/>
                </a:lnTo>
                <a:lnTo>
                  <a:pt x="220835" y="1422400"/>
                </a:lnTo>
                <a:lnTo>
                  <a:pt x="206980" y="1397000"/>
                </a:lnTo>
                <a:lnTo>
                  <a:pt x="193505" y="1384300"/>
                </a:lnTo>
                <a:lnTo>
                  <a:pt x="180427" y="1371600"/>
                </a:lnTo>
                <a:lnTo>
                  <a:pt x="167762" y="1358900"/>
                </a:lnTo>
                <a:lnTo>
                  <a:pt x="155509" y="1333500"/>
                </a:lnTo>
                <a:lnTo>
                  <a:pt x="143670" y="1320800"/>
                </a:lnTo>
                <a:lnTo>
                  <a:pt x="132256" y="1308100"/>
                </a:lnTo>
                <a:lnTo>
                  <a:pt x="121284" y="1282700"/>
                </a:lnTo>
                <a:lnTo>
                  <a:pt x="110752" y="1270000"/>
                </a:lnTo>
                <a:lnTo>
                  <a:pt x="100660" y="1244600"/>
                </a:lnTo>
                <a:lnTo>
                  <a:pt x="91021" y="1231900"/>
                </a:lnTo>
                <a:lnTo>
                  <a:pt x="81847" y="1206500"/>
                </a:lnTo>
                <a:lnTo>
                  <a:pt x="73137" y="1193800"/>
                </a:lnTo>
                <a:lnTo>
                  <a:pt x="64891" y="1168400"/>
                </a:lnTo>
                <a:lnTo>
                  <a:pt x="57120" y="1155700"/>
                </a:lnTo>
                <a:lnTo>
                  <a:pt x="49832" y="1130300"/>
                </a:lnTo>
                <a:lnTo>
                  <a:pt x="43028" y="1117600"/>
                </a:lnTo>
                <a:lnTo>
                  <a:pt x="36707" y="1092200"/>
                </a:lnTo>
                <a:lnTo>
                  <a:pt x="30878" y="1079500"/>
                </a:lnTo>
                <a:lnTo>
                  <a:pt x="25547" y="1054100"/>
                </a:lnTo>
                <a:lnTo>
                  <a:pt x="20714" y="1028700"/>
                </a:lnTo>
                <a:lnTo>
                  <a:pt x="16380" y="1016000"/>
                </a:lnTo>
                <a:lnTo>
                  <a:pt x="12549" y="990600"/>
                </a:lnTo>
                <a:lnTo>
                  <a:pt x="9226" y="965200"/>
                </a:lnTo>
                <a:lnTo>
                  <a:pt x="6411" y="952500"/>
                </a:lnTo>
                <a:lnTo>
                  <a:pt x="4104" y="927100"/>
                </a:lnTo>
                <a:lnTo>
                  <a:pt x="2309" y="914400"/>
                </a:lnTo>
                <a:lnTo>
                  <a:pt x="1026" y="889000"/>
                </a:lnTo>
                <a:lnTo>
                  <a:pt x="256" y="863600"/>
                </a:lnTo>
                <a:lnTo>
                  <a:pt x="0" y="850900"/>
                </a:lnTo>
                <a:lnTo>
                  <a:pt x="256" y="825500"/>
                </a:lnTo>
                <a:lnTo>
                  <a:pt x="1026" y="800100"/>
                </a:lnTo>
                <a:lnTo>
                  <a:pt x="2309" y="787400"/>
                </a:lnTo>
                <a:lnTo>
                  <a:pt x="4104" y="762000"/>
                </a:lnTo>
                <a:lnTo>
                  <a:pt x="6411" y="736600"/>
                </a:lnTo>
                <a:lnTo>
                  <a:pt x="9226" y="723900"/>
                </a:lnTo>
                <a:lnTo>
                  <a:pt x="12549" y="698500"/>
                </a:lnTo>
                <a:lnTo>
                  <a:pt x="16380" y="685800"/>
                </a:lnTo>
                <a:lnTo>
                  <a:pt x="20714" y="660400"/>
                </a:lnTo>
                <a:lnTo>
                  <a:pt x="25547" y="635000"/>
                </a:lnTo>
                <a:lnTo>
                  <a:pt x="30878" y="622300"/>
                </a:lnTo>
                <a:lnTo>
                  <a:pt x="36707" y="596900"/>
                </a:lnTo>
                <a:lnTo>
                  <a:pt x="43028" y="584200"/>
                </a:lnTo>
                <a:lnTo>
                  <a:pt x="49832" y="558800"/>
                </a:lnTo>
                <a:lnTo>
                  <a:pt x="57120" y="533400"/>
                </a:lnTo>
                <a:lnTo>
                  <a:pt x="64891" y="520700"/>
                </a:lnTo>
                <a:lnTo>
                  <a:pt x="73137" y="495300"/>
                </a:lnTo>
                <a:lnTo>
                  <a:pt x="81847" y="482600"/>
                </a:lnTo>
                <a:lnTo>
                  <a:pt x="91021" y="457200"/>
                </a:lnTo>
                <a:lnTo>
                  <a:pt x="100660" y="444500"/>
                </a:lnTo>
                <a:lnTo>
                  <a:pt x="110752" y="431800"/>
                </a:lnTo>
                <a:lnTo>
                  <a:pt x="121284" y="406400"/>
                </a:lnTo>
                <a:lnTo>
                  <a:pt x="132256" y="393700"/>
                </a:lnTo>
                <a:lnTo>
                  <a:pt x="143670" y="368300"/>
                </a:lnTo>
                <a:lnTo>
                  <a:pt x="155509" y="355600"/>
                </a:lnTo>
                <a:lnTo>
                  <a:pt x="167762" y="342900"/>
                </a:lnTo>
                <a:lnTo>
                  <a:pt x="180427" y="317500"/>
                </a:lnTo>
                <a:lnTo>
                  <a:pt x="193505" y="304800"/>
                </a:lnTo>
                <a:lnTo>
                  <a:pt x="206980" y="292100"/>
                </a:lnTo>
                <a:lnTo>
                  <a:pt x="220835" y="279400"/>
                </a:lnTo>
                <a:lnTo>
                  <a:pt x="235071" y="254000"/>
                </a:lnTo>
                <a:lnTo>
                  <a:pt x="264667" y="228600"/>
                </a:lnTo>
                <a:lnTo>
                  <a:pt x="295660" y="203200"/>
                </a:lnTo>
                <a:lnTo>
                  <a:pt x="328014" y="177800"/>
                </a:lnTo>
                <a:lnTo>
                  <a:pt x="361612" y="152400"/>
                </a:lnTo>
                <a:lnTo>
                  <a:pt x="396413" y="127000"/>
                </a:lnTo>
                <a:lnTo>
                  <a:pt x="432292" y="101600"/>
                </a:lnTo>
                <a:lnTo>
                  <a:pt x="450627" y="88900"/>
                </a:lnTo>
                <a:lnTo>
                  <a:pt x="1254347" y="88900"/>
                </a:lnTo>
                <a:lnTo>
                  <a:pt x="1290753" y="114300"/>
                </a:lnTo>
                <a:lnTo>
                  <a:pt x="1326104" y="139700"/>
                </a:lnTo>
                <a:lnTo>
                  <a:pt x="1360314" y="165100"/>
                </a:lnTo>
                <a:lnTo>
                  <a:pt x="1393299" y="190500"/>
                </a:lnTo>
                <a:lnTo>
                  <a:pt x="1424983" y="215900"/>
                </a:lnTo>
                <a:lnTo>
                  <a:pt x="1455287" y="241300"/>
                </a:lnTo>
                <a:lnTo>
                  <a:pt x="1484139" y="279400"/>
                </a:lnTo>
                <a:lnTo>
                  <a:pt x="1497994" y="292100"/>
                </a:lnTo>
                <a:lnTo>
                  <a:pt x="1511469" y="304800"/>
                </a:lnTo>
                <a:lnTo>
                  <a:pt x="1524546" y="317500"/>
                </a:lnTo>
                <a:lnTo>
                  <a:pt x="1537212" y="342900"/>
                </a:lnTo>
                <a:lnTo>
                  <a:pt x="1549464" y="355600"/>
                </a:lnTo>
                <a:lnTo>
                  <a:pt x="1561304" y="368300"/>
                </a:lnTo>
                <a:lnTo>
                  <a:pt x="1572718" y="393700"/>
                </a:lnTo>
                <a:lnTo>
                  <a:pt x="1583690" y="406400"/>
                </a:lnTo>
                <a:lnTo>
                  <a:pt x="1594222" y="431800"/>
                </a:lnTo>
                <a:lnTo>
                  <a:pt x="1604314" y="444500"/>
                </a:lnTo>
                <a:lnTo>
                  <a:pt x="1613953" y="457200"/>
                </a:lnTo>
                <a:lnTo>
                  <a:pt x="1623127" y="482600"/>
                </a:lnTo>
                <a:lnTo>
                  <a:pt x="1631837" y="495300"/>
                </a:lnTo>
                <a:lnTo>
                  <a:pt x="1640082" y="520700"/>
                </a:lnTo>
                <a:lnTo>
                  <a:pt x="1647854" y="533400"/>
                </a:lnTo>
                <a:lnTo>
                  <a:pt x="1655142" y="558800"/>
                </a:lnTo>
                <a:lnTo>
                  <a:pt x="1661946" y="584200"/>
                </a:lnTo>
                <a:lnTo>
                  <a:pt x="1668266" y="596900"/>
                </a:lnTo>
                <a:lnTo>
                  <a:pt x="1674096" y="622300"/>
                </a:lnTo>
                <a:lnTo>
                  <a:pt x="1679427" y="635000"/>
                </a:lnTo>
                <a:lnTo>
                  <a:pt x="1684260" y="660400"/>
                </a:lnTo>
                <a:lnTo>
                  <a:pt x="1688594" y="685800"/>
                </a:lnTo>
                <a:lnTo>
                  <a:pt x="1692425" y="698500"/>
                </a:lnTo>
                <a:lnTo>
                  <a:pt x="1695748" y="723900"/>
                </a:lnTo>
                <a:lnTo>
                  <a:pt x="1698563" y="736600"/>
                </a:lnTo>
                <a:lnTo>
                  <a:pt x="1700870" y="762000"/>
                </a:lnTo>
                <a:lnTo>
                  <a:pt x="1702665" y="787400"/>
                </a:lnTo>
                <a:lnTo>
                  <a:pt x="1703948" y="800100"/>
                </a:lnTo>
                <a:lnTo>
                  <a:pt x="1704718" y="825500"/>
                </a:lnTo>
                <a:lnTo>
                  <a:pt x="1704975" y="850900"/>
                </a:lnTo>
                <a:lnTo>
                  <a:pt x="1704718" y="863600"/>
                </a:lnTo>
                <a:lnTo>
                  <a:pt x="1703948" y="889000"/>
                </a:lnTo>
                <a:lnTo>
                  <a:pt x="1702665" y="914400"/>
                </a:lnTo>
                <a:lnTo>
                  <a:pt x="1700870" y="927100"/>
                </a:lnTo>
                <a:lnTo>
                  <a:pt x="1698563" y="952500"/>
                </a:lnTo>
                <a:lnTo>
                  <a:pt x="1695748" y="965200"/>
                </a:lnTo>
                <a:lnTo>
                  <a:pt x="1692425" y="990600"/>
                </a:lnTo>
                <a:lnTo>
                  <a:pt x="1688594" y="1016000"/>
                </a:lnTo>
                <a:lnTo>
                  <a:pt x="1684260" y="1028700"/>
                </a:lnTo>
                <a:lnTo>
                  <a:pt x="1679427" y="1054100"/>
                </a:lnTo>
                <a:lnTo>
                  <a:pt x="1674096" y="1079500"/>
                </a:lnTo>
                <a:lnTo>
                  <a:pt x="1668267" y="1092200"/>
                </a:lnTo>
                <a:lnTo>
                  <a:pt x="1661946" y="1117600"/>
                </a:lnTo>
                <a:lnTo>
                  <a:pt x="1655142" y="1130300"/>
                </a:lnTo>
                <a:lnTo>
                  <a:pt x="1647854" y="1155700"/>
                </a:lnTo>
                <a:lnTo>
                  <a:pt x="1640083" y="1168400"/>
                </a:lnTo>
                <a:lnTo>
                  <a:pt x="1631837" y="1193800"/>
                </a:lnTo>
                <a:lnTo>
                  <a:pt x="1623127" y="1206500"/>
                </a:lnTo>
                <a:lnTo>
                  <a:pt x="1613953" y="1231900"/>
                </a:lnTo>
                <a:lnTo>
                  <a:pt x="1604314" y="1244600"/>
                </a:lnTo>
                <a:lnTo>
                  <a:pt x="1594222" y="1270000"/>
                </a:lnTo>
                <a:lnTo>
                  <a:pt x="1583690" y="1282700"/>
                </a:lnTo>
                <a:lnTo>
                  <a:pt x="1572718" y="1308100"/>
                </a:lnTo>
                <a:lnTo>
                  <a:pt x="1561304" y="1320800"/>
                </a:lnTo>
                <a:lnTo>
                  <a:pt x="1549464" y="1333500"/>
                </a:lnTo>
                <a:lnTo>
                  <a:pt x="1537212" y="1358900"/>
                </a:lnTo>
                <a:lnTo>
                  <a:pt x="1524546" y="1371600"/>
                </a:lnTo>
                <a:lnTo>
                  <a:pt x="1511469" y="1384300"/>
                </a:lnTo>
                <a:lnTo>
                  <a:pt x="1497994" y="1397000"/>
                </a:lnTo>
                <a:lnTo>
                  <a:pt x="1484139" y="1422400"/>
                </a:lnTo>
                <a:lnTo>
                  <a:pt x="1455287" y="1447800"/>
                </a:lnTo>
                <a:lnTo>
                  <a:pt x="1424983" y="1473200"/>
                </a:lnTo>
                <a:lnTo>
                  <a:pt x="1409314" y="1485900"/>
                </a:lnTo>
                <a:lnTo>
                  <a:pt x="1393299" y="1511300"/>
                </a:lnTo>
                <a:lnTo>
                  <a:pt x="1376959" y="1524000"/>
                </a:lnTo>
                <a:lnTo>
                  <a:pt x="1360314" y="1536700"/>
                </a:lnTo>
                <a:lnTo>
                  <a:pt x="1343362" y="1549400"/>
                </a:lnTo>
                <a:close/>
              </a:path>
              <a:path w="1704975" h="1701800">
                <a:moveTo>
                  <a:pt x="1235769" y="1612900"/>
                </a:moveTo>
                <a:lnTo>
                  <a:pt x="469204" y="1612900"/>
                </a:lnTo>
                <a:lnTo>
                  <a:pt x="432292" y="1587500"/>
                </a:lnTo>
                <a:lnTo>
                  <a:pt x="414220" y="1574800"/>
                </a:lnTo>
                <a:lnTo>
                  <a:pt x="396413" y="1562100"/>
                </a:lnTo>
                <a:lnTo>
                  <a:pt x="378870" y="1549400"/>
                </a:lnTo>
                <a:lnTo>
                  <a:pt x="1326104" y="1549400"/>
                </a:lnTo>
                <a:lnTo>
                  <a:pt x="1308561" y="1562100"/>
                </a:lnTo>
                <a:lnTo>
                  <a:pt x="1290753" y="1574800"/>
                </a:lnTo>
                <a:lnTo>
                  <a:pt x="1272682" y="1587500"/>
                </a:lnTo>
                <a:lnTo>
                  <a:pt x="1235769" y="1612900"/>
                </a:lnTo>
                <a:close/>
              </a:path>
              <a:path w="1704975" h="1701800">
                <a:moveTo>
                  <a:pt x="1178720" y="1638300"/>
                </a:moveTo>
                <a:lnTo>
                  <a:pt x="526254" y="1638300"/>
                </a:lnTo>
                <a:lnTo>
                  <a:pt x="488001" y="1612900"/>
                </a:lnTo>
                <a:lnTo>
                  <a:pt x="1216972" y="1612900"/>
                </a:lnTo>
                <a:lnTo>
                  <a:pt x="1178720" y="1638300"/>
                </a:lnTo>
                <a:close/>
              </a:path>
              <a:path w="1704975" h="1701800">
                <a:moveTo>
                  <a:pt x="1139681" y="1651000"/>
                </a:moveTo>
                <a:lnTo>
                  <a:pt x="565292" y="1651000"/>
                </a:lnTo>
                <a:lnTo>
                  <a:pt x="545687" y="1638300"/>
                </a:lnTo>
                <a:lnTo>
                  <a:pt x="1159287" y="1638300"/>
                </a:lnTo>
                <a:lnTo>
                  <a:pt x="1139681" y="1651000"/>
                </a:lnTo>
                <a:close/>
              </a:path>
              <a:path w="1704975" h="1701800">
                <a:moveTo>
                  <a:pt x="1099951" y="1663700"/>
                </a:moveTo>
                <a:lnTo>
                  <a:pt x="605023" y="1663700"/>
                </a:lnTo>
                <a:lnTo>
                  <a:pt x="585071" y="1651000"/>
                </a:lnTo>
                <a:lnTo>
                  <a:pt x="1119903" y="1651000"/>
                </a:lnTo>
                <a:lnTo>
                  <a:pt x="1099951" y="1663700"/>
                </a:lnTo>
                <a:close/>
              </a:path>
              <a:path w="1704975" h="1701800">
                <a:moveTo>
                  <a:pt x="1059625" y="1676400"/>
                </a:moveTo>
                <a:lnTo>
                  <a:pt x="645349" y="1676400"/>
                </a:lnTo>
                <a:lnTo>
                  <a:pt x="625124" y="1663700"/>
                </a:lnTo>
                <a:lnTo>
                  <a:pt x="1079850" y="1663700"/>
                </a:lnTo>
                <a:lnTo>
                  <a:pt x="1059625" y="1676400"/>
                </a:lnTo>
                <a:close/>
              </a:path>
              <a:path w="1704975" h="1701800">
                <a:moveTo>
                  <a:pt x="998224" y="1689100"/>
                </a:moveTo>
                <a:lnTo>
                  <a:pt x="706750" y="1689100"/>
                </a:lnTo>
                <a:lnTo>
                  <a:pt x="686175" y="1676400"/>
                </a:lnTo>
                <a:lnTo>
                  <a:pt x="1018799" y="1676400"/>
                </a:lnTo>
                <a:lnTo>
                  <a:pt x="998224" y="1689100"/>
                </a:lnTo>
                <a:close/>
              </a:path>
              <a:path w="1704975" h="1701800">
                <a:moveTo>
                  <a:pt x="915194" y="1701800"/>
                </a:moveTo>
                <a:lnTo>
                  <a:pt x="789780" y="1701800"/>
                </a:lnTo>
                <a:lnTo>
                  <a:pt x="768929" y="1689100"/>
                </a:lnTo>
                <a:lnTo>
                  <a:pt x="936045" y="1689100"/>
                </a:lnTo>
                <a:lnTo>
                  <a:pt x="915194" y="1701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1868" y="1841251"/>
            <a:ext cx="1704975" cy="1701800"/>
          </a:xfrm>
          <a:custGeom>
            <a:avLst/>
            <a:gdLst/>
            <a:ahLst/>
            <a:cxnLst/>
            <a:rect l="l" t="t" r="r" b="b"/>
            <a:pathLst>
              <a:path w="1704975" h="1701800">
                <a:moveTo>
                  <a:pt x="1018799" y="12700"/>
                </a:moveTo>
                <a:lnTo>
                  <a:pt x="686175" y="12700"/>
                </a:lnTo>
                <a:lnTo>
                  <a:pt x="706750" y="0"/>
                </a:lnTo>
                <a:lnTo>
                  <a:pt x="998224" y="0"/>
                </a:lnTo>
                <a:lnTo>
                  <a:pt x="1018799" y="12700"/>
                </a:lnTo>
                <a:close/>
              </a:path>
              <a:path w="1704975" h="1701800">
                <a:moveTo>
                  <a:pt x="1059625" y="25400"/>
                </a:moveTo>
                <a:lnTo>
                  <a:pt x="645349" y="25400"/>
                </a:lnTo>
                <a:lnTo>
                  <a:pt x="665700" y="12700"/>
                </a:lnTo>
                <a:lnTo>
                  <a:pt x="1039274" y="12700"/>
                </a:lnTo>
                <a:lnTo>
                  <a:pt x="1059625" y="25400"/>
                </a:lnTo>
                <a:close/>
              </a:path>
              <a:path w="1704975" h="1701800">
                <a:moveTo>
                  <a:pt x="1119903" y="38100"/>
                </a:moveTo>
                <a:lnTo>
                  <a:pt x="585071" y="38100"/>
                </a:lnTo>
                <a:lnTo>
                  <a:pt x="605023" y="25400"/>
                </a:lnTo>
                <a:lnTo>
                  <a:pt x="1099951" y="25400"/>
                </a:lnTo>
                <a:lnTo>
                  <a:pt x="1119903" y="38100"/>
                </a:lnTo>
                <a:close/>
              </a:path>
              <a:path w="1704975" h="1701800">
                <a:moveTo>
                  <a:pt x="1178720" y="63500"/>
                </a:moveTo>
                <a:lnTo>
                  <a:pt x="526254" y="63500"/>
                </a:lnTo>
                <a:lnTo>
                  <a:pt x="565292" y="38100"/>
                </a:lnTo>
                <a:lnTo>
                  <a:pt x="1139681" y="38100"/>
                </a:lnTo>
                <a:lnTo>
                  <a:pt x="1178720" y="63500"/>
                </a:lnTo>
                <a:close/>
              </a:path>
              <a:path w="1704975" h="1701800">
                <a:moveTo>
                  <a:pt x="1235769" y="88900"/>
                </a:moveTo>
                <a:lnTo>
                  <a:pt x="469204" y="88900"/>
                </a:lnTo>
                <a:lnTo>
                  <a:pt x="507018" y="63500"/>
                </a:lnTo>
                <a:lnTo>
                  <a:pt x="1197956" y="63500"/>
                </a:lnTo>
                <a:lnTo>
                  <a:pt x="1235769" y="88900"/>
                </a:lnTo>
                <a:close/>
              </a:path>
              <a:path w="1704975" h="1701800">
                <a:moveTo>
                  <a:pt x="1343362" y="1549400"/>
                </a:moveTo>
                <a:lnTo>
                  <a:pt x="361612" y="1549400"/>
                </a:lnTo>
                <a:lnTo>
                  <a:pt x="344660" y="1536700"/>
                </a:lnTo>
                <a:lnTo>
                  <a:pt x="328014" y="1524000"/>
                </a:lnTo>
                <a:lnTo>
                  <a:pt x="311675" y="1511300"/>
                </a:lnTo>
                <a:lnTo>
                  <a:pt x="295660" y="1485900"/>
                </a:lnTo>
                <a:lnTo>
                  <a:pt x="279991" y="1473200"/>
                </a:lnTo>
                <a:lnTo>
                  <a:pt x="249687" y="1447800"/>
                </a:lnTo>
                <a:lnTo>
                  <a:pt x="220835" y="1422400"/>
                </a:lnTo>
                <a:lnTo>
                  <a:pt x="206980" y="1397000"/>
                </a:lnTo>
                <a:lnTo>
                  <a:pt x="193505" y="1384300"/>
                </a:lnTo>
                <a:lnTo>
                  <a:pt x="180427" y="1371600"/>
                </a:lnTo>
                <a:lnTo>
                  <a:pt x="167762" y="1358900"/>
                </a:lnTo>
                <a:lnTo>
                  <a:pt x="155509" y="1333500"/>
                </a:lnTo>
                <a:lnTo>
                  <a:pt x="143670" y="1320800"/>
                </a:lnTo>
                <a:lnTo>
                  <a:pt x="132256" y="1308100"/>
                </a:lnTo>
                <a:lnTo>
                  <a:pt x="121284" y="1282700"/>
                </a:lnTo>
                <a:lnTo>
                  <a:pt x="110752" y="1270000"/>
                </a:lnTo>
                <a:lnTo>
                  <a:pt x="100660" y="1244600"/>
                </a:lnTo>
                <a:lnTo>
                  <a:pt x="91021" y="1231900"/>
                </a:lnTo>
                <a:lnTo>
                  <a:pt x="81847" y="1206500"/>
                </a:lnTo>
                <a:lnTo>
                  <a:pt x="73137" y="1193800"/>
                </a:lnTo>
                <a:lnTo>
                  <a:pt x="64891" y="1168400"/>
                </a:lnTo>
                <a:lnTo>
                  <a:pt x="57120" y="1155700"/>
                </a:lnTo>
                <a:lnTo>
                  <a:pt x="49832" y="1130300"/>
                </a:lnTo>
                <a:lnTo>
                  <a:pt x="43028" y="1117600"/>
                </a:lnTo>
                <a:lnTo>
                  <a:pt x="36707" y="1092200"/>
                </a:lnTo>
                <a:lnTo>
                  <a:pt x="30878" y="1079500"/>
                </a:lnTo>
                <a:lnTo>
                  <a:pt x="25547" y="1054100"/>
                </a:lnTo>
                <a:lnTo>
                  <a:pt x="20714" y="1028700"/>
                </a:lnTo>
                <a:lnTo>
                  <a:pt x="16380" y="1016000"/>
                </a:lnTo>
                <a:lnTo>
                  <a:pt x="12549" y="990600"/>
                </a:lnTo>
                <a:lnTo>
                  <a:pt x="9226" y="965200"/>
                </a:lnTo>
                <a:lnTo>
                  <a:pt x="6411" y="952500"/>
                </a:lnTo>
                <a:lnTo>
                  <a:pt x="4104" y="927100"/>
                </a:lnTo>
                <a:lnTo>
                  <a:pt x="2309" y="914400"/>
                </a:lnTo>
                <a:lnTo>
                  <a:pt x="1026" y="889000"/>
                </a:lnTo>
                <a:lnTo>
                  <a:pt x="256" y="863600"/>
                </a:lnTo>
                <a:lnTo>
                  <a:pt x="0" y="850900"/>
                </a:lnTo>
                <a:lnTo>
                  <a:pt x="256" y="825500"/>
                </a:lnTo>
                <a:lnTo>
                  <a:pt x="1026" y="800100"/>
                </a:lnTo>
                <a:lnTo>
                  <a:pt x="2309" y="787400"/>
                </a:lnTo>
                <a:lnTo>
                  <a:pt x="4104" y="762000"/>
                </a:lnTo>
                <a:lnTo>
                  <a:pt x="6411" y="736600"/>
                </a:lnTo>
                <a:lnTo>
                  <a:pt x="9226" y="723900"/>
                </a:lnTo>
                <a:lnTo>
                  <a:pt x="12549" y="698500"/>
                </a:lnTo>
                <a:lnTo>
                  <a:pt x="16380" y="685800"/>
                </a:lnTo>
                <a:lnTo>
                  <a:pt x="20714" y="660400"/>
                </a:lnTo>
                <a:lnTo>
                  <a:pt x="25547" y="635000"/>
                </a:lnTo>
                <a:lnTo>
                  <a:pt x="30878" y="622300"/>
                </a:lnTo>
                <a:lnTo>
                  <a:pt x="36707" y="596900"/>
                </a:lnTo>
                <a:lnTo>
                  <a:pt x="43028" y="584200"/>
                </a:lnTo>
                <a:lnTo>
                  <a:pt x="49832" y="558800"/>
                </a:lnTo>
                <a:lnTo>
                  <a:pt x="57120" y="533400"/>
                </a:lnTo>
                <a:lnTo>
                  <a:pt x="64891" y="520700"/>
                </a:lnTo>
                <a:lnTo>
                  <a:pt x="73137" y="495300"/>
                </a:lnTo>
                <a:lnTo>
                  <a:pt x="81847" y="482600"/>
                </a:lnTo>
                <a:lnTo>
                  <a:pt x="91021" y="457200"/>
                </a:lnTo>
                <a:lnTo>
                  <a:pt x="100660" y="444500"/>
                </a:lnTo>
                <a:lnTo>
                  <a:pt x="110752" y="431800"/>
                </a:lnTo>
                <a:lnTo>
                  <a:pt x="121284" y="406400"/>
                </a:lnTo>
                <a:lnTo>
                  <a:pt x="132256" y="393700"/>
                </a:lnTo>
                <a:lnTo>
                  <a:pt x="143670" y="368300"/>
                </a:lnTo>
                <a:lnTo>
                  <a:pt x="155509" y="355600"/>
                </a:lnTo>
                <a:lnTo>
                  <a:pt x="167762" y="342900"/>
                </a:lnTo>
                <a:lnTo>
                  <a:pt x="180427" y="317500"/>
                </a:lnTo>
                <a:lnTo>
                  <a:pt x="193505" y="304800"/>
                </a:lnTo>
                <a:lnTo>
                  <a:pt x="206980" y="292100"/>
                </a:lnTo>
                <a:lnTo>
                  <a:pt x="220835" y="279400"/>
                </a:lnTo>
                <a:lnTo>
                  <a:pt x="235071" y="254000"/>
                </a:lnTo>
                <a:lnTo>
                  <a:pt x="264667" y="228600"/>
                </a:lnTo>
                <a:lnTo>
                  <a:pt x="295660" y="203200"/>
                </a:lnTo>
                <a:lnTo>
                  <a:pt x="328014" y="177800"/>
                </a:lnTo>
                <a:lnTo>
                  <a:pt x="361612" y="152400"/>
                </a:lnTo>
                <a:lnTo>
                  <a:pt x="396413" y="127000"/>
                </a:lnTo>
                <a:lnTo>
                  <a:pt x="432292" y="101600"/>
                </a:lnTo>
                <a:lnTo>
                  <a:pt x="450627" y="88900"/>
                </a:lnTo>
                <a:lnTo>
                  <a:pt x="1254347" y="88900"/>
                </a:lnTo>
                <a:lnTo>
                  <a:pt x="1290753" y="114300"/>
                </a:lnTo>
                <a:lnTo>
                  <a:pt x="1326104" y="139700"/>
                </a:lnTo>
                <a:lnTo>
                  <a:pt x="1360314" y="165100"/>
                </a:lnTo>
                <a:lnTo>
                  <a:pt x="1393299" y="190500"/>
                </a:lnTo>
                <a:lnTo>
                  <a:pt x="1424983" y="215900"/>
                </a:lnTo>
                <a:lnTo>
                  <a:pt x="1455287" y="241300"/>
                </a:lnTo>
                <a:lnTo>
                  <a:pt x="1484139" y="279400"/>
                </a:lnTo>
                <a:lnTo>
                  <a:pt x="1497994" y="292100"/>
                </a:lnTo>
                <a:lnTo>
                  <a:pt x="1511469" y="304800"/>
                </a:lnTo>
                <a:lnTo>
                  <a:pt x="1524546" y="317500"/>
                </a:lnTo>
                <a:lnTo>
                  <a:pt x="1537212" y="342900"/>
                </a:lnTo>
                <a:lnTo>
                  <a:pt x="1549464" y="355600"/>
                </a:lnTo>
                <a:lnTo>
                  <a:pt x="1561304" y="368300"/>
                </a:lnTo>
                <a:lnTo>
                  <a:pt x="1572718" y="393700"/>
                </a:lnTo>
                <a:lnTo>
                  <a:pt x="1583690" y="406400"/>
                </a:lnTo>
                <a:lnTo>
                  <a:pt x="1594222" y="431800"/>
                </a:lnTo>
                <a:lnTo>
                  <a:pt x="1604314" y="444500"/>
                </a:lnTo>
                <a:lnTo>
                  <a:pt x="1613953" y="457200"/>
                </a:lnTo>
                <a:lnTo>
                  <a:pt x="1623127" y="482600"/>
                </a:lnTo>
                <a:lnTo>
                  <a:pt x="1631837" y="495300"/>
                </a:lnTo>
                <a:lnTo>
                  <a:pt x="1640082" y="520700"/>
                </a:lnTo>
                <a:lnTo>
                  <a:pt x="1647854" y="533400"/>
                </a:lnTo>
                <a:lnTo>
                  <a:pt x="1655142" y="558800"/>
                </a:lnTo>
                <a:lnTo>
                  <a:pt x="1661946" y="584200"/>
                </a:lnTo>
                <a:lnTo>
                  <a:pt x="1668266" y="596900"/>
                </a:lnTo>
                <a:lnTo>
                  <a:pt x="1674096" y="622300"/>
                </a:lnTo>
                <a:lnTo>
                  <a:pt x="1679427" y="635000"/>
                </a:lnTo>
                <a:lnTo>
                  <a:pt x="1684260" y="660400"/>
                </a:lnTo>
                <a:lnTo>
                  <a:pt x="1688594" y="685800"/>
                </a:lnTo>
                <a:lnTo>
                  <a:pt x="1692425" y="698500"/>
                </a:lnTo>
                <a:lnTo>
                  <a:pt x="1695748" y="723900"/>
                </a:lnTo>
                <a:lnTo>
                  <a:pt x="1698563" y="736600"/>
                </a:lnTo>
                <a:lnTo>
                  <a:pt x="1700870" y="762000"/>
                </a:lnTo>
                <a:lnTo>
                  <a:pt x="1702665" y="787400"/>
                </a:lnTo>
                <a:lnTo>
                  <a:pt x="1703948" y="800100"/>
                </a:lnTo>
                <a:lnTo>
                  <a:pt x="1704718" y="825500"/>
                </a:lnTo>
                <a:lnTo>
                  <a:pt x="1704975" y="850900"/>
                </a:lnTo>
                <a:lnTo>
                  <a:pt x="1704718" y="863600"/>
                </a:lnTo>
                <a:lnTo>
                  <a:pt x="1703948" y="889000"/>
                </a:lnTo>
                <a:lnTo>
                  <a:pt x="1702665" y="914400"/>
                </a:lnTo>
                <a:lnTo>
                  <a:pt x="1700870" y="927100"/>
                </a:lnTo>
                <a:lnTo>
                  <a:pt x="1698563" y="952500"/>
                </a:lnTo>
                <a:lnTo>
                  <a:pt x="1695748" y="965200"/>
                </a:lnTo>
                <a:lnTo>
                  <a:pt x="1692425" y="990600"/>
                </a:lnTo>
                <a:lnTo>
                  <a:pt x="1688594" y="1016000"/>
                </a:lnTo>
                <a:lnTo>
                  <a:pt x="1684260" y="1028700"/>
                </a:lnTo>
                <a:lnTo>
                  <a:pt x="1679427" y="1054100"/>
                </a:lnTo>
                <a:lnTo>
                  <a:pt x="1674096" y="1079500"/>
                </a:lnTo>
                <a:lnTo>
                  <a:pt x="1668267" y="1092200"/>
                </a:lnTo>
                <a:lnTo>
                  <a:pt x="1661946" y="1117600"/>
                </a:lnTo>
                <a:lnTo>
                  <a:pt x="1655142" y="1130300"/>
                </a:lnTo>
                <a:lnTo>
                  <a:pt x="1647854" y="1155700"/>
                </a:lnTo>
                <a:lnTo>
                  <a:pt x="1640083" y="1168400"/>
                </a:lnTo>
                <a:lnTo>
                  <a:pt x="1631837" y="1193800"/>
                </a:lnTo>
                <a:lnTo>
                  <a:pt x="1623127" y="1206500"/>
                </a:lnTo>
                <a:lnTo>
                  <a:pt x="1613953" y="1231900"/>
                </a:lnTo>
                <a:lnTo>
                  <a:pt x="1604314" y="1244600"/>
                </a:lnTo>
                <a:lnTo>
                  <a:pt x="1594222" y="1270000"/>
                </a:lnTo>
                <a:lnTo>
                  <a:pt x="1583690" y="1282700"/>
                </a:lnTo>
                <a:lnTo>
                  <a:pt x="1572718" y="1308100"/>
                </a:lnTo>
                <a:lnTo>
                  <a:pt x="1561304" y="1320800"/>
                </a:lnTo>
                <a:lnTo>
                  <a:pt x="1549464" y="1333500"/>
                </a:lnTo>
                <a:lnTo>
                  <a:pt x="1537212" y="1358900"/>
                </a:lnTo>
                <a:lnTo>
                  <a:pt x="1524546" y="1371600"/>
                </a:lnTo>
                <a:lnTo>
                  <a:pt x="1511469" y="1384300"/>
                </a:lnTo>
                <a:lnTo>
                  <a:pt x="1497994" y="1397000"/>
                </a:lnTo>
                <a:lnTo>
                  <a:pt x="1484139" y="1422400"/>
                </a:lnTo>
                <a:lnTo>
                  <a:pt x="1455287" y="1447800"/>
                </a:lnTo>
                <a:lnTo>
                  <a:pt x="1424983" y="1473200"/>
                </a:lnTo>
                <a:lnTo>
                  <a:pt x="1409314" y="1485900"/>
                </a:lnTo>
                <a:lnTo>
                  <a:pt x="1393299" y="1511300"/>
                </a:lnTo>
                <a:lnTo>
                  <a:pt x="1376959" y="1524000"/>
                </a:lnTo>
                <a:lnTo>
                  <a:pt x="1360314" y="1536700"/>
                </a:lnTo>
                <a:lnTo>
                  <a:pt x="1343362" y="1549400"/>
                </a:lnTo>
                <a:close/>
              </a:path>
              <a:path w="1704975" h="1701800">
                <a:moveTo>
                  <a:pt x="1235769" y="1612900"/>
                </a:moveTo>
                <a:lnTo>
                  <a:pt x="469204" y="1612900"/>
                </a:lnTo>
                <a:lnTo>
                  <a:pt x="432292" y="1587500"/>
                </a:lnTo>
                <a:lnTo>
                  <a:pt x="414220" y="1574800"/>
                </a:lnTo>
                <a:lnTo>
                  <a:pt x="396413" y="1562100"/>
                </a:lnTo>
                <a:lnTo>
                  <a:pt x="378870" y="1549400"/>
                </a:lnTo>
                <a:lnTo>
                  <a:pt x="1326104" y="1549400"/>
                </a:lnTo>
                <a:lnTo>
                  <a:pt x="1308561" y="1562100"/>
                </a:lnTo>
                <a:lnTo>
                  <a:pt x="1290753" y="1574800"/>
                </a:lnTo>
                <a:lnTo>
                  <a:pt x="1272682" y="1587500"/>
                </a:lnTo>
                <a:lnTo>
                  <a:pt x="1235769" y="1612900"/>
                </a:lnTo>
                <a:close/>
              </a:path>
              <a:path w="1704975" h="1701800">
                <a:moveTo>
                  <a:pt x="1178720" y="1638300"/>
                </a:moveTo>
                <a:lnTo>
                  <a:pt x="526254" y="1638300"/>
                </a:lnTo>
                <a:lnTo>
                  <a:pt x="488001" y="1612900"/>
                </a:lnTo>
                <a:lnTo>
                  <a:pt x="1216972" y="1612900"/>
                </a:lnTo>
                <a:lnTo>
                  <a:pt x="1178720" y="1638300"/>
                </a:lnTo>
                <a:close/>
              </a:path>
              <a:path w="1704975" h="1701800">
                <a:moveTo>
                  <a:pt x="1139681" y="1651000"/>
                </a:moveTo>
                <a:lnTo>
                  <a:pt x="565292" y="1651000"/>
                </a:lnTo>
                <a:lnTo>
                  <a:pt x="545687" y="1638300"/>
                </a:lnTo>
                <a:lnTo>
                  <a:pt x="1159287" y="1638300"/>
                </a:lnTo>
                <a:lnTo>
                  <a:pt x="1139681" y="1651000"/>
                </a:lnTo>
                <a:close/>
              </a:path>
              <a:path w="1704975" h="1701800">
                <a:moveTo>
                  <a:pt x="1099951" y="1663700"/>
                </a:moveTo>
                <a:lnTo>
                  <a:pt x="605023" y="1663700"/>
                </a:lnTo>
                <a:lnTo>
                  <a:pt x="585071" y="1651000"/>
                </a:lnTo>
                <a:lnTo>
                  <a:pt x="1119903" y="1651000"/>
                </a:lnTo>
                <a:lnTo>
                  <a:pt x="1099951" y="1663700"/>
                </a:lnTo>
                <a:close/>
              </a:path>
              <a:path w="1704975" h="1701800">
                <a:moveTo>
                  <a:pt x="1059625" y="1676400"/>
                </a:moveTo>
                <a:lnTo>
                  <a:pt x="645349" y="1676400"/>
                </a:lnTo>
                <a:lnTo>
                  <a:pt x="625124" y="1663700"/>
                </a:lnTo>
                <a:lnTo>
                  <a:pt x="1079850" y="1663700"/>
                </a:lnTo>
                <a:lnTo>
                  <a:pt x="1059625" y="1676400"/>
                </a:lnTo>
                <a:close/>
              </a:path>
              <a:path w="1704975" h="1701800">
                <a:moveTo>
                  <a:pt x="998224" y="1689100"/>
                </a:moveTo>
                <a:lnTo>
                  <a:pt x="706750" y="1689100"/>
                </a:lnTo>
                <a:lnTo>
                  <a:pt x="686175" y="1676400"/>
                </a:lnTo>
                <a:lnTo>
                  <a:pt x="1018799" y="1676400"/>
                </a:lnTo>
                <a:lnTo>
                  <a:pt x="998224" y="1689100"/>
                </a:lnTo>
                <a:close/>
              </a:path>
              <a:path w="1704975" h="1701800">
                <a:moveTo>
                  <a:pt x="915194" y="1701800"/>
                </a:moveTo>
                <a:lnTo>
                  <a:pt x="789780" y="1701800"/>
                </a:lnTo>
                <a:lnTo>
                  <a:pt x="768929" y="1689100"/>
                </a:lnTo>
                <a:lnTo>
                  <a:pt x="936045" y="1689100"/>
                </a:lnTo>
                <a:lnTo>
                  <a:pt x="915194" y="1701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16061" y="5605696"/>
            <a:ext cx="1970405" cy="1498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5" dirty="0">
                <a:solidFill>
                  <a:srgbClr val="FFFFFF"/>
                </a:solidFill>
                <a:latin typeface="Cambria"/>
                <a:cs typeface="Cambria"/>
              </a:rPr>
              <a:t>2020 </a:t>
            </a:r>
            <a:r>
              <a:rPr sz="800" spc="-20" dirty="0">
                <a:solidFill>
                  <a:srgbClr val="FFFFFF"/>
                </a:solidFill>
                <a:latin typeface="Cambria"/>
                <a:cs typeface="Cambria"/>
              </a:rPr>
              <a:t>| </a:t>
            </a:r>
            <a:r>
              <a:rPr sz="800" spc="190" dirty="0">
                <a:solidFill>
                  <a:srgbClr val="FFFFFF"/>
                </a:solidFill>
                <a:latin typeface="Cambria"/>
                <a:cs typeface="Cambria"/>
              </a:rPr>
              <a:t>HEIMAN </a:t>
            </a:r>
            <a:r>
              <a:rPr sz="800" spc="180" dirty="0">
                <a:solidFill>
                  <a:srgbClr val="FFFFFF"/>
                </a:solidFill>
                <a:latin typeface="Cambria"/>
                <a:cs typeface="Cambria"/>
              </a:rPr>
              <a:t>TRAVEL</a:t>
            </a:r>
            <a:r>
              <a:rPr sz="8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00" spc="204" dirty="0">
                <a:solidFill>
                  <a:srgbClr val="FFFFFF"/>
                </a:solidFill>
                <a:latin typeface="Cambria"/>
                <a:cs typeface="Cambria"/>
              </a:rPr>
              <a:t>TOURS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7429" y="1068921"/>
            <a:ext cx="2875280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1" spc="225" dirty="0">
                <a:solidFill>
                  <a:srgbClr val="FFFFFF"/>
                </a:solidFill>
                <a:latin typeface="Cambria"/>
                <a:cs typeface="Cambria"/>
              </a:rPr>
              <a:t>WHAT</a:t>
            </a:r>
            <a:r>
              <a:rPr sz="1050" b="1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50" b="1" spc="240" dirty="0">
                <a:solidFill>
                  <a:srgbClr val="FFFFFF"/>
                </a:solidFill>
                <a:latin typeface="Cambria"/>
                <a:cs typeface="Cambria"/>
              </a:rPr>
              <a:t>WE</a:t>
            </a:r>
            <a:r>
              <a:rPr sz="1050" b="1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50" b="1" spc="235" dirty="0">
                <a:solidFill>
                  <a:srgbClr val="FFFFFF"/>
                </a:solidFill>
                <a:latin typeface="Cambria"/>
                <a:cs typeface="Cambria"/>
              </a:rPr>
              <a:t>WANT</a:t>
            </a:r>
            <a:r>
              <a:rPr sz="1050" b="1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50" b="1" spc="229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1050" b="1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50" b="1" spc="180" dirty="0">
                <a:solidFill>
                  <a:srgbClr val="FFFFFF"/>
                </a:solidFill>
                <a:latin typeface="Cambria"/>
                <a:cs typeface="Cambria"/>
              </a:rPr>
              <a:t>TAKE</a:t>
            </a:r>
            <a:r>
              <a:rPr sz="1050" b="1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50" b="1" spc="200" dirty="0">
                <a:solidFill>
                  <a:srgbClr val="FFFFFF"/>
                </a:solidFill>
                <a:latin typeface="Cambria"/>
                <a:cs typeface="Cambria"/>
              </a:rPr>
              <a:t>CARE</a:t>
            </a:r>
            <a:r>
              <a:rPr sz="1050" b="1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50" b="1" spc="204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274996" y="572378"/>
            <a:ext cx="2880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60" dirty="0">
                <a:solidFill>
                  <a:srgbClr val="FFFFFF"/>
                </a:solidFill>
                <a:latin typeface="Cambria"/>
                <a:cs typeface="Cambria"/>
              </a:rPr>
              <a:t>TOUCH</a:t>
            </a:r>
            <a:r>
              <a:rPr sz="2400" b="1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1" spc="440" dirty="0">
                <a:solidFill>
                  <a:srgbClr val="FFFFFF"/>
                </a:solidFill>
                <a:latin typeface="Cambria"/>
                <a:cs typeface="Cambria"/>
              </a:rPr>
              <a:t>POINTS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08496" y="3721994"/>
            <a:ext cx="949960" cy="535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">
              <a:lnSpc>
                <a:spcPct val="119400"/>
              </a:lnSpc>
              <a:spcBef>
                <a:spcPts val="100"/>
              </a:spcBef>
            </a:pPr>
            <a:r>
              <a:rPr sz="1400" i="1" spc="229" dirty="0">
                <a:solidFill>
                  <a:srgbClr val="FFFFFF"/>
                </a:solidFill>
                <a:latin typeface="Cambria"/>
                <a:cs typeface="Cambria"/>
              </a:rPr>
              <a:t>PRIVACY  </a:t>
            </a:r>
            <a:r>
              <a:rPr sz="1400" i="1" spc="175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1400" i="1" spc="295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400" i="1" spc="27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1400" i="1" spc="15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1400" i="1" spc="280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1400" i="1" spc="15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1400" i="1" spc="26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400" i="1" spc="16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5456" y="3722103"/>
            <a:ext cx="1779270" cy="532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5900">
              <a:lnSpc>
                <a:spcPct val="118700"/>
              </a:lnSpc>
              <a:spcBef>
                <a:spcPts val="100"/>
              </a:spcBef>
            </a:pPr>
            <a:r>
              <a:rPr sz="1400" i="1" spc="245" dirty="0">
                <a:solidFill>
                  <a:srgbClr val="FFFFFF"/>
                </a:solidFill>
                <a:latin typeface="Cambria"/>
                <a:cs typeface="Cambria"/>
              </a:rPr>
              <a:t>RACISM </a:t>
            </a:r>
            <a:r>
              <a:rPr sz="1400" i="1" spc="260" dirty="0">
                <a:solidFill>
                  <a:srgbClr val="FFFFFF"/>
                </a:solidFill>
                <a:latin typeface="Cambria"/>
                <a:cs typeface="Cambria"/>
              </a:rPr>
              <a:t>AND  </a:t>
            </a:r>
            <a:r>
              <a:rPr sz="1400" i="1" spc="285" dirty="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sz="1400" i="1" spc="15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1400" i="1" spc="18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1400" i="1" spc="280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1400" i="1" spc="26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400" i="1" spc="15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1400" i="1" spc="335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1400" i="1" spc="15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1400" i="1" spc="254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1400" i="1" spc="26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400" i="1" spc="30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1400" i="1" spc="15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1400" i="1" spc="295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400" i="1" spc="235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08202" y="3718942"/>
            <a:ext cx="1871980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045" marR="5080" indent="-220979">
              <a:lnSpc>
                <a:spcPct val="118500"/>
              </a:lnSpc>
              <a:spcBef>
                <a:spcPts val="100"/>
              </a:spcBef>
            </a:pPr>
            <a:r>
              <a:rPr sz="1400" i="1" spc="235" dirty="0">
                <a:solidFill>
                  <a:srgbClr val="FFFFFF"/>
                </a:solidFill>
                <a:latin typeface="Cambria"/>
                <a:cs typeface="Cambria"/>
              </a:rPr>
              <a:t>LAWS </a:t>
            </a:r>
            <a:r>
              <a:rPr sz="1400" i="1" spc="26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i="1" spc="-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25" dirty="0">
                <a:solidFill>
                  <a:srgbClr val="FFFFFF"/>
                </a:solidFill>
                <a:latin typeface="Cambria"/>
                <a:cs typeface="Cambria"/>
              </a:rPr>
              <a:t>PUBLIC  </a:t>
            </a:r>
            <a:r>
              <a:rPr sz="1400" i="1" spc="254" dirty="0">
                <a:solidFill>
                  <a:srgbClr val="FFFFFF"/>
                </a:solidFill>
                <a:latin typeface="Cambria"/>
                <a:cs typeface="Cambria"/>
              </a:rPr>
              <a:t>REGULATIONS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63901" y="1902755"/>
            <a:ext cx="1438274" cy="1438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41404" y="2022450"/>
            <a:ext cx="1343025" cy="1343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07446" y="2056829"/>
            <a:ext cx="1276350" cy="12763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5654" y="284419"/>
            <a:ext cx="7918551" cy="5403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6109" y="2108473"/>
            <a:ext cx="3602990" cy="149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1" spc="-20" dirty="0">
                <a:solidFill>
                  <a:srgbClr val="252525"/>
                </a:solidFill>
                <a:latin typeface="Trebuchet MS"/>
                <a:cs typeface="Trebuchet MS"/>
              </a:rPr>
              <a:t>Conclusion</a:t>
            </a:r>
            <a:endParaRPr sz="5600">
              <a:latin typeface="Trebuchet MS"/>
              <a:cs typeface="Trebuchet MS"/>
            </a:endParaRPr>
          </a:p>
          <a:p>
            <a:pPr marL="67945">
              <a:lnSpc>
                <a:spcPct val="100000"/>
              </a:lnSpc>
              <a:spcBef>
                <a:spcPts val="1355"/>
              </a:spcBef>
            </a:pPr>
            <a:r>
              <a:rPr sz="1400" spc="-40" dirty="0">
                <a:latin typeface="Verdana"/>
                <a:cs typeface="Verdana"/>
              </a:rPr>
              <a:t>T</a:t>
            </a:r>
            <a:r>
              <a:rPr sz="1400" spc="-204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E</a:t>
            </a:r>
            <a:r>
              <a:rPr sz="1400" spc="-2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</a:t>
            </a:r>
            <a:r>
              <a:rPr sz="1400" spc="-200" dirty="0">
                <a:latin typeface="Verdana"/>
                <a:cs typeface="Verdana"/>
              </a:rPr>
              <a:t> </a:t>
            </a:r>
            <a:r>
              <a:rPr sz="1400" spc="105" dirty="0">
                <a:latin typeface="Verdana"/>
                <a:cs typeface="Verdana"/>
              </a:rPr>
              <a:t>M</a:t>
            </a:r>
            <a:r>
              <a:rPr sz="1400" spc="360" dirty="0"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D50505"/>
                </a:solidFill>
                <a:latin typeface="Verdana"/>
                <a:cs typeface="Verdana"/>
              </a:rPr>
              <a:t>R</a:t>
            </a:r>
            <a:r>
              <a:rPr sz="1400" spc="-204" dirty="0">
                <a:solidFill>
                  <a:srgbClr val="D50505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D50505"/>
                </a:solidFill>
                <a:latin typeface="Verdana"/>
                <a:cs typeface="Verdana"/>
              </a:rPr>
              <a:t>E</a:t>
            </a:r>
            <a:r>
              <a:rPr sz="1400" spc="-200" dirty="0">
                <a:solidFill>
                  <a:srgbClr val="D50505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D50505"/>
                </a:solidFill>
                <a:latin typeface="Verdana"/>
                <a:cs typeface="Verdana"/>
              </a:rPr>
              <a:t>D</a:t>
            </a:r>
            <a:endParaRPr sz="1400">
              <a:latin typeface="Verdana"/>
              <a:cs typeface="Verdana"/>
            </a:endParaRPr>
          </a:p>
          <a:p>
            <a:pPr marL="67945">
              <a:lnSpc>
                <a:spcPct val="100000"/>
              </a:lnSpc>
              <a:spcBef>
                <a:spcPts val="105"/>
              </a:spcBef>
            </a:pPr>
            <a:r>
              <a:rPr sz="1400" spc="-75" dirty="0">
                <a:latin typeface="Verdana"/>
                <a:cs typeface="Verdana"/>
              </a:rPr>
              <a:t>E</a:t>
            </a:r>
            <a:r>
              <a:rPr sz="1400" spc="-204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V</a:t>
            </a:r>
            <a:r>
              <a:rPr sz="1400" spc="-20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O</a:t>
            </a:r>
            <a:r>
              <a:rPr sz="1400" spc="-204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N</a:t>
            </a:r>
            <a:r>
              <a:rPr sz="1400" spc="-200" dirty="0">
                <a:latin typeface="Verdana"/>
                <a:cs typeface="Verdana"/>
              </a:rPr>
              <a:t> </a:t>
            </a:r>
            <a:r>
              <a:rPr sz="1400" spc="-160" dirty="0">
                <a:latin typeface="Verdana"/>
                <a:cs typeface="Verdana"/>
              </a:rPr>
              <a:t>I</a:t>
            </a:r>
            <a:r>
              <a:rPr sz="1400" spc="-20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K</a:t>
            </a:r>
            <a:r>
              <a:rPr sz="1400" spc="35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C</a:t>
            </a:r>
            <a:r>
              <a:rPr sz="1400" spc="-200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R</a:t>
            </a:r>
            <a:r>
              <a:rPr sz="1400" spc="-204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E</a:t>
            </a:r>
            <a:r>
              <a:rPr sz="1400" spc="-2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</a:t>
            </a:r>
            <a:r>
              <a:rPr sz="1400" spc="-20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T</a:t>
            </a:r>
            <a:r>
              <a:rPr sz="1400" spc="-204" dirty="0">
                <a:latin typeface="Verdana"/>
                <a:cs typeface="Verdana"/>
              </a:rPr>
              <a:t> </a:t>
            </a:r>
            <a:r>
              <a:rPr sz="1400" spc="-160" dirty="0">
                <a:latin typeface="Verdana"/>
                <a:cs typeface="Verdana"/>
              </a:rPr>
              <a:t>I</a:t>
            </a:r>
            <a:r>
              <a:rPr sz="1400" spc="-20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O</a:t>
            </a:r>
            <a:r>
              <a:rPr sz="1400" spc="-20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N</a:t>
            </a:r>
            <a:r>
              <a:rPr sz="1400" spc="35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L</a:t>
            </a:r>
            <a:r>
              <a:rPr sz="1400" spc="-2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</a:t>
            </a:r>
            <a:r>
              <a:rPr sz="1400" spc="-204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77479" y="1904150"/>
            <a:ext cx="2697480" cy="59055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550" b="1" spc="-30" dirty="0">
                <a:latin typeface="Arial"/>
                <a:cs typeface="Arial"/>
              </a:rPr>
              <a:t>T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25" dirty="0">
                <a:latin typeface="Arial"/>
                <a:cs typeface="Arial"/>
              </a:rPr>
              <a:t>O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30" dirty="0">
                <a:latin typeface="Arial"/>
                <a:cs typeface="Arial"/>
              </a:rPr>
              <a:t>D</a:t>
            </a:r>
            <a:r>
              <a:rPr sz="1550" b="1" spc="-110" dirty="0">
                <a:latin typeface="Arial"/>
                <a:cs typeface="Arial"/>
              </a:rPr>
              <a:t> </a:t>
            </a:r>
            <a:r>
              <a:rPr sz="1550" b="1" spc="-30" dirty="0">
                <a:latin typeface="Arial"/>
                <a:cs typeface="Arial"/>
              </a:rPr>
              <a:t>A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-30" dirty="0">
                <a:latin typeface="Arial"/>
                <a:cs typeface="Arial"/>
              </a:rPr>
              <a:t>Y</a:t>
            </a:r>
            <a:r>
              <a:rPr sz="1550" b="1" spc="105" dirty="0">
                <a:latin typeface="Arial"/>
                <a:cs typeface="Arial"/>
              </a:rPr>
              <a:t> </a:t>
            </a:r>
            <a:r>
              <a:rPr sz="1550" b="1" spc="35" dirty="0">
                <a:latin typeface="Arial"/>
                <a:cs typeface="Arial"/>
              </a:rPr>
              <a:t>- </a:t>
            </a:r>
            <a:r>
              <a:rPr sz="1550" b="1" spc="140" dirty="0">
                <a:latin typeface="Arial"/>
                <a:cs typeface="Arial"/>
              </a:rPr>
              <a:t>M</a:t>
            </a:r>
            <a:r>
              <a:rPr sz="1550" b="1" spc="-110" dirty="0">
                <a:latin typeface="Arial"/>
                <a:cs typeface="Arial"/>
              </a:rPr>
              <a:t> </a:t>
            </a:r>
            <a:r>
              <a:rPr sz="1550" b="1" spc="-30" dirty="0">
                <a:latin typeface="Arial"/>
                <a:cs typeface="Arial"/>
              </a:rPr>
              <a:t>A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-90" dirty="0">
                <a:latin typeface="Arial"/>
                <a:cs typeface="Arial"/>
              </a:rPr>
              <a:t>C</a:t>
            </a:r>
            <a:r>
              <a:rPr sz="1550" b="1" spc="-110" dirty="0">
                <a:latin typeface="Arial"/>
                <a:cs typeface="Arial"/>
              </a:rPr>
              <a:t> </a:t>
            </a:r>
            <a:r>
              <a:rPr sz="1550" b="1" spc="45" dirty="0">
                <a:latin typeface="Arial"/>
                <a:cs typeface="Arial"/>
              </a:rPr>
              <a:t>H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50" dirty="0">
                <a:latin typeface="Arial"/>
                <a:cs typeface="Arial"/>
              </a:rPr>
              <a:t>I</a:t>
            </a:r>
            <a:r>
              <a:rPr sz="1550" b="1" spc="-110" dirty="0">
                <a:latin typeface="Arial"/>
                <a:cs typeface="Arial"/>
              </a:rPr>
              <a:t> </a:t>
            </a:r>
            <a:r>
              <a:rPr sz="1550" b="1" spc="45" dirty="0">
                <a:latin typeface="Arial"/>
                <a:cs typeface="Arial"/>
              </a:rPr>
              <a:t>N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-155" dirty="0">
                <a:latin typeface="Arial"/>
                <a:cs typeface="Arial"/>
              </a:rPr>
              <a:t>E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550" b="1" spc="-30" dirty="0">
                <a:latin typeface="Arial"/>
                <a:cs typeface="Arial"/>
              </a:rPr>
              <a:t>T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25" dirty="0">
                <a:latin typeface="Arial"/>
                <a:cs typeface="Arial"/>
              </a:rPr>
              <a:t>O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140" dirty="0">
                <a:latin typeface="Arial"/>
                <a:cs typeface="Arial"/>
              </a:rPr>
              <a:t>M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25" dirty="0">
                <a:latin typeface="Arial"/>
                <a:cs typeface="Arial"/>
              </a:rPr>
              <a:t>O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-110" dirty="0">
                <a:latin typeface="Arial"/>
                <a:cs typeface="Arial"/>
              </a:rPr>
              <a:t>R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-110" dirty="0">
                <a:latin typeface="Arial"/>
                <a:cs typeface="Arial"/>
              </a:rPr>
              <a:t>R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25" dirty="0">
                <a:latin typeface="Arial"/>
                <a:cs typeface="Arial"/>
              </a:rPr>
              <a:t>O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145" dirty="0">
                <a:latin typeface="Arial"/>
                <a:cs typeface="Arial"/>
              </a:rPr>
              <a:t>W</a:t>
            </a:r>
            <a:r>
              <a:rPr sz="1550" b="1" spc="495" dirty="0">
                <a:latin typeface="Arial"/>
                <a:cs typeface="Arial"/>
              </a:rPr>
              <a:t> </a:t>
            </a:r>
            <a:r>
              <a:rPr sz="1550" b="1" spc="35" dirty="0">
                <a:latin typeface="Arial"/>
                <a:cs typeface="Arial"/>
              </a:rPr>
              <a:t>-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45" dirty="0">
                <a:latin typeface="Arial"/>
                <a:cs typeface="Arial"/>
              </a:rPr>
              <a:t>H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dirty="0">
                <a:latin typeface="Arial"/>
                <a:cs typeface="Arial"/>
              </a:rPr>
              <a:t>U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140" dirty="0">
                <a:latin typeface="Arial"/>
                <a:cs typeface="Arial"/>
              </a:rPr>
              <a:t>M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-30" dirty="0">
                <a:latin typeface="Arial"/>
                <a:cs typeface="Arial"/>
              </a:rPr>
              <a:t>A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45" dirty="0">
                <a:latin typeface="Arial"/>
                <a:cs typeface="Arial"/>
              </a:rPr>
              <a:t>N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7479" y="3108516"/>
            <a:ext cx="3326129" cy="87312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550" b="1" spc="-85" dirty="0">
                <a:latin typeface="Arial"/>
                <a:cs typeface="Arial"/>
              </a:rPr>
              <a:t>F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dirty="0">
                <a:latin typeface="Arial"/>
                <a:cs typeface="Arial"/>
              </a:rPr>
              <a:t>U</a:t>
            </a:r>
            <a:r>
              <a:rPr sz="1550" b="1" spc="-110" dirty="0">
                <a:latin typeface="Arial"/>
                <a:cs typeface="Arial"/>
              </a:rPr>
              <a:t> </a:t>
            </a:r>
            <a:r>
              <a:rPr sz="1550" b="1" spc="-30" dirty="0">
                <a:latin typeface="Arial"/>
                <a:cs typeface="Arial"/>
              </a:rPr>
              <a:t>T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dirty="0">
                <a:latin typeface="Arial"/>
                <a:cs typeface="Arial"/>
              </a:rPr>
              <a:t>U</a:t>
            </a:r>
            <a:r>
              <a:rPr sz="1550" b="1" spc="-110" dirty="0">
                <a:latin typeface="Arial"/>
                <a:cs typeface="Arial"/>
              </a:rPr>
              <a:t> R </a:t>
            </a:r>
            <a:r>
              <a:rPr sz="1550" b="1" spc="-155" dirty="0">
                <a:latin typeface="Arial"/>
                <a:cs typeface="Arial"/>
              </a:rPr>
              <a:t>E</a:t>
            </a:r>
            <a:r>
              <a:rPr sz="1550" b="1" spc="-45" dirty="0">
                <a:latin typeface="Arial"/>
                <a:cs typeface="Arial"/>
              </a:rPr>
              <a:t> </a:t>
            </a:r>
            <a:r>
              <a:rPr lang="en-US" sz="1550" b="1" spc="-45" dirty="0">
                <a:latin typeface="Arial"/>
                <a:cs typeface="Arial"/>
              </a:rPr>
              <a:t> </a:t>
            </a:r>
            <a:r>
              <a:rPr sz="1550" b="1" spc="-110" dirty="0">
                <a:latin typeface="Arial"/>
                <a:cs typeface="Arial"/>
              </a:rPr>
              <a:t>R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-155" dirty="0">
                <a:latin typeface="Arial"/>
                <a:cs typeface="Arial"/>
              </a:rPr>
              <a:t>E</a:t>
            </a:r>
            <a:r>
              <a:rPr sz="1550" b="1" spc="-110" dirty="0">
                <a:latin typeface="Arial"/>
                <a:cs typeface="Arial"/>
              </a:rPr>
              <a:t> </a:t>
            </a:r>
            <a:r>
              <a:rPr sz="1550" b="1" spc="25" dirty="0">
                <a:latin typeface="Arial"/>
                <a:cs typeface="Arial"/>
              </a:rPr>
              <a:t>Q</a:t>
            </a:r>
            <a:r>
              <a:rPr sz="1550" b="1" spc="-110" dirty="0">
                <a:latin typeface="Arial"/>
                <a:cs typeface="Arial"/>
              </a:rPr>
              <a:t> </a:t>
            </a:r>
            <a:r>
              <a:rPr sz="1550" b="1" dirty="0">
                <a:latin typeface="Arial"/>
                <a:cs typeface="Arial"/>
              </a:rPr>
              <a:t>U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50" dirty="0">
                <a:latin typeface="Arial"/>
                <a:cs typeface="Arial"/>
              </a:rPr>
              <a:t>I</a:t>
            </a:r>
            <a:r>
              <a:rPr sz="1550" b="1" spc="-110" dirty="0">
                <a:latin typeface="Arial"/>
                <a:cs typeface="Arial"/>
              </a:rPr>
              <a:t> R </a:t>
            </a:r>
            <a:r>
              <a:rPr sz="1550" b="1" spc="-155" dirty="0">
                <a:latin typeface="Arial"/>
                <a:cs typeface="Arial"/>
              </a:rPr>
              <a:t>E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-210" dirty="0">
                <a:latin typeface="Arial"/>
                <a:cs typeface="Arial"/>
              </a:rPr>
              <a:t>S</a:t>
            </a:r>
            <a:endParaRPr sz="1550" dirty="0">
              <a:latin typeface="Arial"/>
              <a:cs typeface="Arial"/>
            </a:endParaRPr>
          </a:p>
          <a:p>
            <a:pPr marL="12700" marR="5080">
              <a:lnSpc>
                <a:spcPct val="119600"/>
              </a:lnSpc>
            </a:pPr>
            <a:r>
              <a:rPr sz="1550" b="1" spc="-155" dirty="0">
                <a:latin typeface="Arial"/>
                <a:cs typeface="Arial"/>
              </a:rPr>
              <a:t>E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140" dirty="0">
                <a:latin typeface="Arial"/>
                <a:cs typeface="Arial"/>
              </a:rPr>
              <a:t>M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25" dirty="0">
                <a:latin typeface="Arial"/>
                <a:cs typeface="Arial"/>
              </a:rPr>
              <a:t>O</a:t>
            </a:r>
            <a:r>
              <a:rPr sz="1550" b="1" spc="-110" dirty="0">
                <a:latin typeface="Arial"/>
                <a:cs typeface="Arial"/>
              </a:rPr>
              <a:t> </a:t>
            </a:r>
            <a:r>
              <a:rPr sz="1550" b="1" spc="-30" dirty="0">
                <a:latin typeface="Arial"/>
                <a:cs typeface="Arial"/>
              </a:rPr>
              <a:t>T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50" dirty="0">
                <a:latin typeface="Arial"/>
                <a:cs typeface="Arial"/>
              </a:rPr>
              <a:t>I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25" dirty="0">
                <a:latin typeface="Arial"/>
                <a:cs typeface="Arial"/>
              </a:rPr>
              <a:t>O</a:t>
            </a:r>
            <a:r>
              <a:rPr sz="1550" b="1" spc="-110" dirty="0">
                <a:latin typeface="Arial"/>
                <a:cs typeface="Arial"/>
              </a:rPr>
              <a:t> </a:t>
            </a:r>
            <a:r>
              <a:rPr sz="1550" b="1" spc="45" dirty="0">
                <a:latin typeface="Arial"/>
                <a:cs typeface="Arial"/>
              </a:rPr>
              <a:t>N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-30" dirty="0">
                <a:latin typeface="Arial"/>
                <a:cs typeface="Arial"/>
              </a:rPr>
              <a:t>A</a:t>
            </a:r>
            <a:r>
              <a:rPr sz="1550" b="1" spc="-110" dirty="0">
                <a:latin typeface="Arial"/>
                <a:cs typeface="Arial"/>
              </a:rPr>
              <a:t> </a:t>
            </a:r>
            <a:r>
              <a:rPr sz="1550" b="1" spc="-150" dirty="0">
                <a:latin typeface="Arial"/>
                <a:cs typeface="Arial"/>
              </a:rPr>
              <a:t>L</a:t>
            </a:r>
            <a:r>
              <a:rPr sz="1550" b="1" spc="-60" dirty="0">
                <a:latin typeface="Arial"/>
                <a:cs typeface="Arial"/>
              </a:rPr>
              <a:t> </a:t>
            </a:r>
            <a:r>
              <a:rPr lang="en-US" sz="1550" b="1" spc="-60" dirty="0">
                <a:latin typeface="Arial"/>
                <a:cs typeface="Arial"/>
              </a:rPr>
              <a:t> </a:t>
            </a:r>
            <a:r>
              <a:rPr sz="1550" b="1" spc="-90" dirty="0">
                <a:latin typeface="Arial"/>
                <a:cs typeface="Arial"/>
              </a:rPr>
              <a:t>C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25" dirty="0">
                <a:latin typeface="Arial"/>
                <a:cs typeface="Arial"/>
              </a:rPr>
              <a:t>O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45" dirty="0">
                <a:latin typeface="Arial"/>
                <a:cs typeface="Arial"/>
              </a:rPr>
              <a:t>N</a:t>
            </a:r>
            <a:r>
              <a:rPr sz="1550" b="1" spc="-110" dirty="0">
                <a:latin typeface="Arial"/>
                <a:cs typeface="Arial"/>
              </a:rPr>
              <a:t> </a:t>
            </a:r>
            <a:r>
              <a:rPr sz="1550" b="1" spc="45" dirty="0">
                <a:latin typeface="Arial"/>
                <a:cs typeface="Arial"/>
              </a:rPr>
              <a:t>N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-155" dirty="0">
                <a:latin typeface="Arial"/>
                <a:cs typeface="Arial"/>
              </a:rPr>
              <a:t>E</a:t>
            </a:r>
            <a:r>
              <a:rPr sz="1550" b="1" spc="-110" dirty="0">
                <a:latin typeface="Arial"/>
                <a:cs typeface="Arial"/>
              </a:rPr>
              <a:t> </a:t>
            </a:r>
            <a:r>
              <a:rPr sz="1550" b="1" spc="-90" dirty="0">
                <a:latin typeface="Arial"/>
                <a:cs typeface="Arial"/>
              </a:rPr>
              <a:t>C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-30" dirty="0">
                <a:latin typeface="Arial"/>
                <a:cs typeface="Arial"/>
              </a:rPr>
              <a:t>T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50" dirty="0">
                <a:latin typeface="Arial"/>
                <a:cs typeface="Arial"/>
              </a:rPr>
              <a:t>I</a:t>
            </a:r>
            <a:r>
              <a:rPr sz="1550" b="1" spc="-110" dirty="0">
                <a:latin typeface="Arial"/>
                <a:cs typeface="Arial"/>
              </a:rPr>
              <a:t> </a:t>
            </a:r>
            <a:r>
              <a:rPr sz="1550" b="1" spc="25" dirty="0">
                <a:latin typeface="Arial"/>
                <a:cs typeface="Arial"/>
              </a:rPr>
              <a:t>O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45" dirty="0">
                <a:latin typeface="Arial"/>
                <a:cs typeface="Arial"/>
              </a:rPr>
              <a:t>N  </a:t>
            </a:r>
            <a:r>
              <a:rPr sz="1550" b="1" spc="145" dirty="0">
                <a:latin typeface="Arial"/>
                <a:cs typeface="Arial"/>
              </a:rPr>
              <a:t>W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50" dirty="0">
                <a:latin typeface="Arial"/>
                <a:cs typeface="Arial"/>
              </a:rPr>
              <a:t>I</a:t>
            </a:r>
            <a:r>
              <a:rPr sz="1550" b="1" spc="-110" dirty="0">
                <a:latin typeface="Arial"/>
                <a:cs typeface="Arial"/>
              </a:rPr>
              <a:t> </a:t>
            </a:r>
            <a:r>
              <a:rPr sz="1550" b="1" spc="-30" dirty="0">
                <a:latin typeface="Arial"/>
                <a:cs typeface="Arial"/>
              </a:rPr>
              <a:t>T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45" dirty="0">
                <a:latin typeface="Arial"/>
                <a:cs typeface="Arial"/>
              </a:rPr>
              <a:t>H</a:t>
            </a:r>
            <a:r>
              <a:rPr sz="1550" b="1" spc="505" dirty="0">
                <a:latin typeface="Arial"/>
                <a:cs typeface="Arial"/>
              </a:rPr>
              <a:t> </a:t>
            </a:r>
            <a:r>
              <a:rPr sz="1550" b="1" spc="-90" dirty="0">
                <a:latin typeface="Arial"/>
                <a:cs typeface="Arial"/>
              </a:rPr>
              <a:t>C</a:t>
            </a:r>
            <a:r>
              <a:rPr sz="1550" b="1" spc="-110" dirty="0">
                <a:latin typeface="Arial"/>
                <a:cs typeface="Arial"/>
              </a:rPr>
              <a:t> </a:t>
            </a:r>
            <a:r>
              <a:rPr sz="1550" b="1" dirty="0">
                <a:latin typeface="Arial"/>
                <a:cs typeface="Arial"/>
              </a:rPr>
              <a:t>U</a:t>
            </a:r>
            <a:r>
              <a:rPr sz="1550" b="1" spc="-110" dirty="0">
                <a:latin typeface="Arial"/>
                <a:cs typeface="Arial"/>
              </a:rPr>
              <a:t> </a:t>
            </a:r>
            <a:r>
              <a:rPr sz="1550" b="1" spc="-210" dirty="0">
                <a:latin typeface="Arial"/>
                <a:cs typeface="Arial"/>
              </a:rPr>
              <a:t>S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-30" dirty="0">
                <a:latin typeface="Arial"/>
                <a:cs typeface="Arial"/>
              </a:rPr>
              <a:t>T</a:t>
            </a:r>
            <a:r>
              <a:rPr sz="1550" b="1" spc="-110" dirty="0">
                <a:latin typeface="Arial"/>
                <a:cs typeface="Arial"/>
              </a:rPr>
              <a:t> </a:t>
            </a:r>
            <a:r>
              <a:rPr sz="1550" b="1" spc="25" dirty="0">
                <a:latin typeface="Arial"/>
                <a:cs typeface="Arial"/>
              </a:rPr>
              <a:t>O</a:t>
            </a:r>
            <a:r>
              <a:rPr sz="1550" b="1" spc="-110" dirty="0">
                <a:latin typeface="Arial"/>
                <a:cs typeface="Arial"/>
              </a:rPr>
              <a:t> </a:t>
            </a:r>
            <a:r>
              <a:rPr sz="1550" b="1" spc="140" dirty="0">
                <a:latin typeface="Arial"/>
                <a:cs typeface="Arial"/>
              </a:rPr>
              <a:t>M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-155" dirty="0">
                <a:latin typeface="Arial"/>
                <a:cs typeface="Arial"/>
              </a:rPr>
              <a:t>E</a:t>
            </a:r>
            <a:r>
              <a:rPr sz="1550" b="1" spc="-110" dirty="0">
                <a:latin typeface="Arial"/>
                <a:cs typeface="Arial"/>
              </a:rPr>
              <a:t> R </a:t>
            </a:r>
            <a:r>
              <a:rPr sz="1550" b="1" spc="-210" dirty="0">
                <a:latin typeface="Arial"/>
                <a:cs typeface="Arial"/>
              </a:rPr>
              <a:t>S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88976" y="2830041"/>
            <a:ext cx="3281679" cy="0"/>
          </a:xfrm>
          <a:custGeom>
            <a:avLst/>
            <a:gdLst/>
            <a:ahLst/>
            <a:cxnLst/>
            <a:rect l="l" t="t" r="r" b="b"/>
            <a:pathLst>
              <a:path w="3281679">
                <a:moveTo>
                  <a:pt x="0" y="0"/>
                </a:moveTo>
                <a:lnTo>
                  <a:pt x="3281598" y="0"/>
                </a:lnTo>
              </a:path>
            </a:pathLst>
          </a:custGeom>
          <a:ln w="47624">
            <a:solidFill>
              <a:srgbClr val="D505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88976" y="1678012"/>
            <a:ext cx="3281679" cy="0"/>
          </a:xfrm>
          <a:custGeom>
            <a:avLst/>
            <a:gdLst/>
            <a:ahLst/>
            <a:cxnLst/>
            <a:rect l="l" t="t" r="r" b="b"/>
            <a:pathLst>
              <a:path w="3281679">
                <a:moveTo>
                  <a:pt x="0" y="0"/>
                </a:moveTo>
                <a:lnTo>
                  <a:pt x="3281598" y="0"/>
                </a:lnTo>
              </a:path>
            </a:pathLst>
          </a:custGeom>
          <a:ln w="47624">
            <a:solidFill>
              <a:srgbClr val="D505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88976" y="4318080"/>
            <a:ext cx="3281679" cy="0"/>
          </a:xfrm>
          <a:custGeom>
            <a:avLst/>
            <a:gdLst/>
            <a:ahLst/>
            <a:cxnLst/>
            <a:rect l="l" t="t" r="r" b="b"/>
            <a:pathLst>
              <a:path w="3281679">
                <a:moveTo>
                  <a:pt x="0" y="0"/>
                </a:moveTo>
                <a:lnTo>
                  <a:pt x="3281598" y="0"/>
                </a:lnTo>
              </a:path>
            </a:pathLst>
          </a:custGeom>
          <a:ln w="47624">
            <a:solidFill>
              <a:srgbClr val="D505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477479" y="739892"/>
            <a:ext cx="1934845" cy="5589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600"/>
              </a:lnSpc>
              <a:spcBef>
                <a:spcPts val="100"/>
              </a:spcBef>
            </a:pPr>
            <a:r>
              <a:rPr sz="1550" b="1" spc="-9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550" b="1" spc="-1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50" b="1" spc="45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1550" b="1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50" b="1" spc="-3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550" b="1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50" b="1" spc="-3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550" b="1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50" b="1" spc="-120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  <a:r>
              <a:rPr sz="1550" b="1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50" b="1" spc="2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550" b="1" spc="-1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50" b="1" spc="-3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550" b="1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50" b="1" spc="-21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550" b="1" spc="-17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550" b="1" spc="-17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sz="1550" b="1" spc="-3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550" b="1" spc="-1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50" b="1" spc="-11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550" b="1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50" b="1" spc="-155" dirty="0">
                <a:solidFill>
                  <a:srgbClr val="000000"/>
                </a:solidFill>
                <a:latin typeface="Arial"/>
                <a:cs typeface="Arial"/>
              </a:rPr>
              <a:t>E  </a:t>
            </a:r>
            <a:r>
              <a:rPr sz="1550" b="1" spc="45" dirty="0">
                <a:solidFill>
                  <a:srgbClr val="000000"/>
                </a:solidFill>
                <a:latin typeface="Arial"/>
                <a:cs typeface="Arial"/>
              </a:rPr>
              <a:t>N </a:t>
            </a:r>
            <a:r>
              <a:rPr sz="1550" b="1" spc="-155" dirty="0">
                <a:solidFill>
                  <a:srgbClr val="000000"/>
                </a:solidFill>
                <a:latin typeface="Arial"/>
                <a:cs typeface="Arial"/>
              </a:rPr>
              <a:t>E </a:t>
            </a:r>
            <a:r>
              <a:rPr sz="1550" b="1" spc="-90" dirty="0">
                <a:solidFill>
                  <a:srgbClr val="000000"/>
                </a:solidFill>
                <a:latin typeface="Arial"/>
                <a:cs typeface="Arial"/>
              </a:rPr>
              <a:t>C </a:t>
            </a:r>
            <a:r>
              <a:rPr sz="1550" b="1" spc="-155" dirty="0">
                <a:solidFill>
                  <a:srgbClr val="000000"/>
                </a:solidFill>
                <a:latin typeface="Arial"/>
                <a:cs typeface="Arial"/>
              </a:rPr>
              <a:t>E </a:t>
            </a:r>
            <a:r>
              <a:rPr sz="1550" b="1" spc="-210" dirty="0">
                <a:solidFill>
                  <a:srgbClr val="000000"/>
                </a:solidFill>
                <a:latin typeface="Arial"/>
                <a:cs typeface="Arial"/>
              </a:rPr>
              <a:t>S S </a:t>
            </a:r>
            <a:r>
              <a:rPr sz="1550" b="1" spc="-30" dirty="0">
                <a:solidFill>
                  <a:srgbClr val="000000"/>
                </a:solidFill>
                <a:latin typeface="Arial"/>
                <a:cs typeface="Arial"/>
              </a:rPr>
              <a:t>A </a:t>
            </a:r>
            <a:r>
              <a:rPr sz="1550" b="1" spc="-11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550" b="1" spc="-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50" b="1" spc="-30" dirty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5981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51667" y="3060614"/>
            <a:ext cx="5998845" cy="994410"/>
          </a:xfrm>
          <a:custGeom>
            <a:avLst/>
            <a:gdLst/>
            <a:ahLst/>
            <a:cxnLst/>
            <a:rect l="l" t="t" r="r" b="b"/>
            <a:pathLst>
              <a:path w="5998845" h="994410">
                <a:moveTo>
                  <a:pt x="5976004" y="52787"/>
                </a:moveTo>
                <a:lnTo>
                  <a:pt x="29667" y="994247"/>
                </a:lnTo>
                <a:lnTo>
                  <a:pt x="29637" y="994061"/>
                </a:lnTo>
                <a:lnTo>
                  <a:pt x="19354" y="993287"/>
                </a:lnTo>
                <a:lnTo>
                  <a:pt x="10353" y="988898"/>
                </a:lnTo>
                <a:lnTo>
                  <a:pt x="3585" y="981547"/>
                </a:lnTo>
                <a:lnTo>
                  <a:pt x="0" y="971888"/>
                </a:lnTo>
                <a:lnTo>
                  <a:pt x="400" y="961599"/>
                </a:lnTo>
                <a:lnTo>
                  <a:pt x="4522" y="952524"/>
                </a:lnTo>
                <a:lnTo>
                  <a:pt x="11718" y="945571"/>
                </a:lnTo>
                <a:lnTo>
                  <a:pt x="21338" y="941645"/>
                </a:lnTo>
                <a:lnTo>
                  <a:pt x="21309" y="941459"/>
                </a:lnTo>
                <a:lnTo>
                  <a:pt x="5967647" y="0"/>
                </a:lnTo>
                <a:lnTo>
                  <a:pt x="5978381" y="437"/>
                </a:lnTo>
                <a:lnTo>
                  <a:pt x="5987734" y="4774"/>
                </a:lnTo>
                <a:lnTo>
                  <a:pt x="5994741" y="12268"/>
                </a:lnTo>
                <a:lnTo>
                  <a:pt x="5998438" y="22180"/>
                </a:lnTo>
                <a:lnTo>
                  <a:pt x="5997957" y="32753"/>
                </a:lnTo>
                <a:lnTo>
                  <a:pt x="5993564" y="42053"/>
                </a:lnTo>
                <a:lnTo>
                  <a:pt x="5986000" y="49067"/>
                </a:lnTo>
                <a:lnTo>
                  <a:pt x="5976004" y="527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04A7AC9-3782-4A18-AD6F-95A918D22B94}"/>
              </a:ext>
            </a:extLst>
          </p:cNvPr>
          <p:cNvGrpSpPr/>
          <p:nvPr/>
        </p:nvGrpSpPr>
        <p:grpSpPr>
          <a:xfrm>
            <a:off x="657515" y="813866"/>
            <a:ext cx="5057486" cy="4698744"/>
            <a:chOff x="701348" y="751625"/>
            <a:chExt cx="5394652" cy="538709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F02E2D9-43EE-41B7-B750-6BC497607180}"/>
                </a:ext>
              </a:extLst>
            </p:cNvPr>
            <p:cNvSpPr/>
            <p:nvPr/>
          </p:nvSpPr>
          <p:spPr>
            <a:xfrm>
              <a:off x="1043740" y="1159007"/>
              <a:ext cx="4626165" cy="4627984"/>
            </a:xfrm>
            <a:prstGeom prst="ellipse">
              <a:avLst/>
            </a:prstGeom>
            <a:noFill/>
            <a:ln w="76200">
              <a:solidFill>
                <a:srgbClr val="277E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4860650-4C16-484E-914B-BBB010D682AF}"/>
                </a:ext>
              </a:extLst>
            </p:cNvPr>
            <p:cNvCxnSpPr>
              <a:cxnSpLocks/>
              <a:stCxn id="15" idx="1"/>
              <a:endCxn id="13" idx="5"/>
            </p:cNvCxnSpPr>
            <p:nvPr/>
          </p:nvCxnSpPr>
          <p:spPr>
            <a:xfrm flipH="1" flipV="1">
              <a:off x="2175516" y="2526166"/>
              <a:ext cx="2315253" cy="1813562"/>
            </a:xfrm>
            <a:prstGeom prst="line">
              <a:avLst/>
            </a:prstGeom>
            <a:ln w="76200">
              <a:solidFill>
                <a:srgbClr val="277E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2111639-270A-4607-808B-9DABBEBD1F10}"/>
                </a:ext>
              </a:extLst>
            </p:cNvPr>
            <p:cNvCxnSpPr>
              <a:cxnSpLocks/>
              <a:stCxn id="14" idx="3"/>
              <a:endCxn id="12" idx="7"/>
            </p:cNvCxnSpPr>
            <p:nvPr/>
          </p:nvCxnSpPr>
          <p:spPr>
            <a:xfrm flipH="1">
              <a:off x="2167349" y="2509971"/>
              <a:ext cx="2362986" cy="1834328"/>
            </a:xfrm>
            <a:prstGeom prst="line">
              <a:avLst/>
            </a:prstGeom>
            <a:ln w="76200">
              <a:solidFill>
                <a:srgbClr val="277E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0432972-8417-4D3B-935E-545D770C0F8E}"/>
                </a:ext>
              </a:extLst>
            </p:cNvPr>
            <p:cNvSpPr/>
            <p:nvPr/>
          </p:nvSpPr>
          <p:spPr>
            <a:xfrm>
              <a:off x="701348" y="4121570"/>
              <a:ext cx="1717527" cy="15208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4CE5C74-3B7A-4504-920A-83134E138308}"/>
                </a:ext>
              </a:extLst>
            </p:cNvPr>
            <p:cNvSpPr/>
            <p:nvPr/>
          </p:nvSpPr>
          <p:spPr>
            <a:xfrm>
              <a:off x="1043739" y="4344097"/>
              <a:ext cx="1056872" cy="10758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CEB0891-FF4B-438F-9DB0-7A16B4DCE8F4}"/>
                </a:ext>
              </a:extLst>
            </p:cNvPr>
            <p:cNvSpPr/>
            <p:nvPr/>
          </p:nvSpPr>
          <p:spPr>
            <a:xfrm>
              <a:off x="709515" y="1228006"/>
              <a:ext cx="1717527" cy="15208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519D96A-B73C-42F3-A07B-934D0F6B0A37}"/>
                </a:ext>
              </a:extLst>
            </p:cNvPr>
            <p:cNvSpPr/>
            <p:nvPr/>
          </p:nvSpPr>
          <p:spPr>
            <a:xfrm>
              <a:off x="1043739" y="1450534"/>
              <a:ext cx="1056872" cy="107583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82BCD5B-499B-46C7-B3E4-B89C9D512E3D}"/>
                </a:ext>
              </a:extLst>
            </p:cNvPr>
            <p:cNvSpPr/>
            <p:nvPr/>
          </p:nvSpPr>
          <p:spPr>
            <a:xfrm>
              <a:off x="4278809" y="1211811"/>
              <a:ext cx="1717527" cy="15208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7B12D6-5CC4-4125-85B0-86791840B263}"/>
                </a:ext>
              </a:extLst>
            </p:cNvPr>
            <p:cNvSpPr/>
            <p:nvPr/>
          </p:nvSpPr>
          <p:spPr>
            <a:xfrm>
              <a:off x="4621200" y="1450534"/>
              <a:ext cx="1056872" cy="1075835"/>
            </a:xfrm>
            <a:prstGeom prst="ellipse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B3ACFC0-813F-4CE1-8BF2-D66C61279A25}"/>
                </a:ext>
              </a:extLst>
            </p:cNvPr>
            <p:cNvSpPr/>
            <p:nvPr/>
          </p:nvSpPr>
          <p:spPr>
            <a:xfrm>
              <a:off x="4239243" y="4116999"/>
              <a:ext cx="1717527" cy="15208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F925918-9115-417E-B355-761207611816}"/>
                </a:ext>
              </a:extLst>
            </p:cNvPr>
            <p:cNvSpPr/>
            <p:nvPr/>
          </p:nvSpPr>
          <p:spPr>
            <a:xfrm>
              <a:off x="4621200" y="4344097"/>
              <a:ext cx="1056872" cy="1075835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47D9A8-2A45-454F-BE61-9AC8D321FD3C}"/>
                </a:ext>
              </a:extLst>
            </p:cNvPr>
            <p:cNvSpPr txBox="1"/>
            <p:nvPr/>
          </p:nvSpPr>
          <p:spPr>
            <a:xfrm>
              <a:off x="784525" y="5626286"/>
              <a:ext cx="1586204" cy="494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/>
                <a:t>PRICE</a:t>
              </a:r>
              <a:endParaRPr lang="ru-RU" sz="2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72BFD4-947A-4D85-AF8B-3888F8B457DE}"/>
                </a:ext>
              </a:extLst>
            </p:cNvPr>
            <p:cNvSpPr txBox="1"/>
            <p:nvPr/>
          </p:nvSpPr>
          <p:spPr>
            <a:xfrm>
              <a:off x="4179143" y="805908"/>
              <a:ext cx="1916857" cy="494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/>
                <a:t>PROMOTION</a:t>
              </a:r>
              <a:endParaRPr lang="ru-RU" sz="22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70AD98-BCC2-49A3-8182-AAAFA580516A}"/>
                </a:ext>
              </a:extLst>
            </p:cNvPr>
            <p:cNvSpPr txBox="1"/>
            <p:nvPr/>
          </p:nvSpPr>
          <p:spPr>
            <a:xfrm>
              <a:off x="784525" y="751625"/>
              <a:ext cx="1586204" cy="494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/>
                <a:t>PRODUCT</a:t>
              </a:r>
              <a:endParaRPr lang="ru-RU" sz="22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582748-296F-4A8D-8DF7-FEC356140949}"/>
                </a:ext>
              </a:extLst>
            </p:cNvPr>
            <p:cNvSpPr txBox="1"/>
            <p:nvPr/>
          </p:nvSpPr>
          <p:spPr>
            <a:xfrm>
              <a:off x="4342916" y="5644709"/>
              <a:ext cx="1586204" cy="494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/>
                <a:t>PLACE</a:t>
              </a:r>
              <a:endParaRPr lang="ru-RU" sz="2200" b="1" dirty="0"/>
            </a:p>
          </p:txBody>
        </p:sp>
      </p:grpSp>
      <p:sp>
        <p:nvSpPr>
          <p:cNvPr id="4096" name="Rectangle 4095">
            <a:extLst>
              <a:ext uri="{FF2B5EF4-FFF2-40B4-BE49-F238E27FC236}">
                <a16:creationId xmlns:a16="http://schemas.microsoft.com/office/drawing/2014/main" id="{6BED3023-AA73-4BD5-A6C0-535F7A0B7ED2}"/>
              </a:ext>
            </a:extLst>
          </p:cNvPr>
          <p:cNvSpPr/>
          <p:nvPr/>
        </p:nvSpPr>
        <p:spPr>
          <a:xfrm>
            <a:off x="285623" y="636129"/>
            <a:ext cx="5335943" cy="5216694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576" tIns="41788" rIns="83576" bIns="41788" rtlCol="0" anchor="ctr"/>
          <a:lstStyle/>
          <a:p>
            <a:pPr algn="ctr"/>
            <a:endParaRPr lang="ru-RU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10C863BC-2C42-4B8A-BEDE-E1BA5D098261}"/>
              </a:ext>
            </a:extLst>
          </p:cNvPr>
          <p:cNvSpPr/>
          <p:nvPr/>
        </p:nvSpPr>
        <p:spPr>
          <a:xfrm rot="16200000">
            <a:off x="2175124" y="1352996"/>
            <a:ext cx="5216693" cy="3782959"/>
          </a:xfrm>
          <a:prstGeom prst="triangle">
            <a:avLst/>
          </a:prstGeom>
          <a:solidFill>
            <a:srgbClr val="33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576" tIns="41788" rIns="83576" bIns="41788" rtlCol="0" anchor="ctr"/>
          <a:lstStyle/>
          <a:p>
            <a:pPr algn="ctr"/>
            <a:endParaRPr lang="ru-R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773875D-3FEA-4852-9B69-548D76C6713C}"/>
              </a:ext>
            </a:extLst>
          </p:cNvPr>
          <p:cNvSpPr/>
          <p:nvPr/>
        </p:nvSpPr>
        <p:spPr>
          <a:xfrm>
            <a:off x="2275353" y="2361838"/>
            <a:ext cx="1743338" cy="1529266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1788" rIns="0" bIns="41788" rtlCol="0" anchor="ctr"/>
          <a:lstStyle/>
          <a:p>
            <a:pPr algn="ctr"/>
            <a:r>
              <a:rPr lang="en-US" sz="2900" dirty="0"/>
              <a:t>PEOPLE</a:t>
            </a:r>
            <a:endParaRPr lang="ru-RU" sz="2900" dirty="0"/>
          </a:p>
        </p:txBody>
      </p:sp>
      <p:sp>
        <p:nvSpPr>
          <p:cNvPr id="4097" name="Rectangle 4096">
            <a:extLst>
              <a:ext uri="{FF2B5EF4-FFF2-40B4-BE49-F238E27FC236}">
                <a16:creationId xmlns:a16="http://schemas.microsoft.com/office/drawing/2014/main" id="{DACD8F10-8B2A-462A-B4D6-1A1AF978B980}"/>
              </a:ext>
            </a:extLst>
          </p:cNvPr>
          <p:cNvSpPr/>
          <p:nvPr/>
        </p:nvSpPr>
        <p:spPr>
          <a:xfrm>
            <a:off x="6674950" y="636130"/>
            <a:ext cx="3891970" cy="5216693"/>
          </a:xfrm>
          <a:prstGeom prst="rect">
            <a:avLst/>
          </a:prstGeom>
          <a:solidFill>
            <a:srgbClr val="33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576" tIns="41788" rIns="83576" bIns="41788" rtlCol="0" anchor="ctr"/>
          <a:lstStyle/>
          <a:p>
            <a:pPr marL="522351" indent="-522351">
              <a:buFont typeface="Arial" panose="020B0604020202020204" pitchFamily="34" charset="0"/>
              <a:buChar char="•"/>
            </a:pPr>
            <a:r>
              <a:rPr lang="en-US" sz="3700" dirty="0"/>
              <a:t>Right people</a:t>
            </a:r>
          </a:p>
          <a:p>
            <a:pPr marL="522351" indent="-522351">
              <a:buFont typeface="Arial" panose="020B0604020202020204" pitchFamily="34" charset="0"/>
              <a:buChar char="•"/>
            </a:pPr>
            <a:endParaRPr lang="en-US" sz="3700" dirty="0"/>
          </a:p>
          <a:p>
            <a:pPr marL="522351" indent="-522351">
              <a:buFont typeface="Arial" panose="020B0604020202020204" pitchFamily="34" charset="0"/>
              <a:buChar char="•"/>
            </a:pPr>
            <a:r>
              <a:rPr lang="en-US" sz="3700" dirty="0"/>
              <a:t>Right place</a:t>
            </a:r>
          </a:p>
          <a:p>
            <a:pPr marL="522351" indent="-522351">
              <a:buFont typeface="Arial" panose="020B0604020202020204" pitchFamily="34" charset="0"/>
              <a:buChar char="•"/>
            </a:pPr>
            <a:endParaRPr lang="en-US" sz="3700" dirty="0"/>
          </a:p>
          <a:p>
            <a:pPr marL="522351" indent="-522351">
              <a:buFont typeface="Arial" panose="020B0604020202020204" pitchFamily="34" charset="0"/>
              <a:buChar char="•"/>
            </a:pPr>
            <a:r>
              <a:rPr lang="en-US" sz="3700" dirty="0"/>
              <a:t>Right time</a:t>
            </a:r>
            <a:endParaRPr lang="ru-RU" dirty="0"/>
          </a:p>
        </p:txBody>
      </p:sp>
      <p:sp>
        <p:nvSpPr>
          <p:cNvPr id="23" name="object 3"/>
          <p:cNvSpPr txBox="1">
            <a:spLocks noGrp="1"/>
          </p:cNvSpPr>
          <p:nvPr>
            <p:ph type="title"/>
          </p:nvPr>
        </p:nvSpPr>
        <p:spPr>
          <a:xfrm>
            <a:off x="-228600" y="180421"/>
            <a:ext cx="969755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27960" algn="l">
              <a:lnSpc>
                <a:spcPct val="100000"/>
              </a:lnSpc>
              <a:spcBef>
                <a:spcPts val="105"/>
              </a:spcBef>
              <a:tabLst>
                <a:tab pos="3698875" algn="l"/>
              </a:tabLst>
            </a:pPr>
            <a:r>
              <a:rPr lang="en-US" spc="430" dirty="0"/>
              <a:t>INTRODUCTION OF THE TOPIC</a:t>
            </a:r>
            <a:endParaRPr spc="430" dirty="0"/>
          </a:p>
        </p:txBody>
      </p:sp>
    </p:spTree>
    <p:extLst>
      <p:ext uri="{BB962C8B-B14F-4D97-AF65-F5344CB8AC3E}">
        <p14:creationId xmlns:p14="http://schemas.microsoft.com/office/powerpoint/2010/main" val="119294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" grpId="0" animBg="1"/>
      <p:bldP spid="29" grpId="0" animBg="1"/>
      <p:bldP spid="409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403" y="467606"/>
            <a:ext cx="3970020" cy="1731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9100"/>
              </a:lnSpc>
              <a:spcBef>
                <a:spcPts val="90"/>
              </a:spcBef>
            </a:pPr>
            <a:r>
              <a:rPr sz="4700" spc="-105" dirty="0">
                <a:solidFill>
                  <a:srgbClr val="252525"/>
                </a:solidFill>
              </a:rPr>
              <a:t>Chatbots </a:t>
            </a:r>
            <a:r>
              <a:rPr sz="4700" spc="-35" dirty="0">
                <a:solidFill>
                  <a:srgbClr val="252525"/>
                </a:solidFill>
              </a:rPr>
              <a:t>for  </a:t>
            </a:r>
            <a:r>
              <a:rPr sz="4700" spc="-190" dirty="0">
                <a:solidFill>
                  <a:srgbClr val="252525"/>
                </a:solidFill>
              </a:rPr>
              <a:t>R</a:t>
            </a:r>
            <a:r>
              <a:rPr sz="4700" spc="-254" dirty="0">
                <a:solidFill>
                  <a:srgbClr val="252525"/>
                </a:solidFill>
              </a:rPr>
              <a:t>e</a:t>
            </a:r>
            <a:r>
              <a:rPr sz="4700" spc="-445" dirty="0">
                <a:solidFill>
                  <a:srgbClr val="252525"/>
                </a:solidFill>
              </a:rPr>
              <a:t>c</a:t>
            </a:r>
            <a:r>
              <a:rPr sz="4700" spc="-45" dirty="0">
                <a:solidFill>
                  <a:srgbClr val="252525"/>
                </a:solidFill>
              </a:rPr>
              <a:t>r</a:t>
            </a:r>
            <a:r>
              <a:rPr sz="4700" spc="40" dirty="0">
                <a:solidFill>
                  <a:srgbClr val="252525"/>
                </a:solidFill>
              </a:rPr>
              <a:t>u</a:t>
            </a:r>
            <a:r>
              <a:rPr sz="4700" spc="-80" dirty="0">
                <a:solidFill>
                  <a:srgbClr val="252525"/>
                </a:solidFill>
              </a:rPr>
              <a:t>i</a:t>
            </a:r>
            <a:r>
              <a:rPr sz="4700" spc="-5" dirty="0">
                <a:solidFill>
                  <a:srgbClr val="252525"/>
                </a:solidFill>
              </a:rPr>
              <a:t>t</a:t>
            </a:r>
            <a:r>
              <a:rPr sz="4700" spc="270" dirty="0">
                <a:solidFill>
                  <a:srgbClr val="252525"/>
                </a:solidFill>
              </a:rPr>
              <a:t>m</a:t>
            </a:r>
            <a:r>
              <a:rPr sz="4700" spc="-254" dirty="0">
                <a:solidFill>
                  <a:srgbClr val="252525"/>
                </a:solidFill>
              </a:rPr>
              <a:t>e</a:t>
            </a:r>
            <a:r>
              <a:rPr sz="4700" spc="90" dirty="0">
                <a:solidFill>
                  <a:srgbClr val="252525"/>
                </a:solidFill>
              </a:rPr>
              <a:t>n</a:t>
            </a:r>
            <a:r>
              <a:rPr sz="4700" dirty="0">
                <a:solidFill>
                  <a:srgbClr val="252525"/>
                </a:solidFill>
              </a:rPr>
              <a:t>t</a:t>
            </a:r>
            <a:endParaRPr sz="4700" dirty="0"/>
          </a:p>
        </p:txBody>
      </p:sp>
      <p:sp>
        <p:nvSpPr>
          <p:cNvPr id="3" name="object 3"/>
          <p:cNvSpPr txBox="1"/>
          <p:nvPr/>
        </p:nvSpPr>
        <p:spPr>
          <a:xfrm>
            <a:off x="983403" y="2414527"/>
            <a:ext cx="3411854" cy="2672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380" dirty="0">
                <a:solidFill>
                  <a:srgbClr val="BA9E7E"/>
                </a:solidFill>
                <a:latin typeface="Arial"/>
                <a:cs typeface="Arial"/>
              </a:rPr>
              <a:t>C</a:t>
            </a:r>
            <a:r>
              <a:rPr sz="1500" spc="-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500" spc="530" dirty="0">
                <a:solidFill>
                  <a:srgbClr val="BA9E7E"/>
                </a:solidFill>
                <a:latin typeface="Arial"/>
                <a:cs typeface="Arial"/>
              </a:rPr>
              <a:t>O</a:t>
            </a:r>
            <a:r>
              <a:rPr sz="1500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500" spc="575" dirty="0">
                <a:solidFill>
                  <a:srgbClr val="BA9E7E"/>
                </a:solidFill>
                <a:latin typeface="Arial"/>
                <a:cs typeface="Arial"/>
              </a:rPr>
              <a:t>N</a:t>
            </a:r>
            <a:r>
              <a:rPr sz="1500" spc="-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500" spc="295" dirty="0">
                <a:solidFill>
                  <a:srgbClr val="BA9E7E"/>
                </a:solidFill>
                <a:latin typeface="Arial"/>
                <a:cs typeface="Arial"/>
              </a:rPr>
              <a:t>T</a:t>
            </a:r>
            <a:r>
              <a:rPr sz="1500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500" spc="375" dirty="0">
                <a:solidFill>
                  <a:srgbClr val="BA9E7E"/>
                </a:solidFill>
                <a:latin typeface="Arial"/>
                <a:cs typeface="Arial"/>
              </a:rPr>
              <a:t>E</a:t>
            </a:r>
            <a:r>
              <a:rPr sz="1500" spc="-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500" spc="575" dirty="0">
                <a:solidFill>
                  <a:srgbClr val="BA9E7E"/>
                </a:solidFill>
                <a:latin typeface="Arial"/>
                <a:cs typeface="Arial"/>
              </a:rPr>
              <a:t>N</a:t>
            </a:r>
            <a:r>
              <a:rPr sz="1500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500" spc="295" dirty="0">
                <a:solidFill>
                  <a:srgbClr val="BA9E7E"/>
                </a:solidFill>
                <a:latin typeface="Arial"/>
                <a:cs typeface="Arial"/>
              </a:rPr>
              <a:t>T</a:t>
            </a:r>
            <a:r>
              <a:rPr sz="1500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500" spc="305" dirty="0">
                <a:solidFill>
                  <a:srgbClr val="BA9E7E"/>
                </a:solidFill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1753235">
              <a:lnSpc>
                <a:spcPct val="142600"/>
              </a:lnSpc>
            </a:pPr>
            <a:r>
              <a:rPr sz="1300" spc="40" dirty="0">
                <a:solidFill>
                  <a:srgbClr val="252525"/>
                </a:solidFill>
                <a:latin typeface="Verdana"/>
                <a:cs typeface="Verdana"/>
              </a:rPr>
              <a:t>Introduction  </a:t>
            </a:r>
            <a:r>
              <a:rPr sz="1300" spc="10" dirty="0">
                <a:solidFill>
                  <a:srgbClr val="252525"/>
                </a:solidFill>
                <a:latin typeface="Verdana"/>
                <a:cs typeface="Verdana"/>
              </a:rPr>
              <a:t>History </a:t>
            </a:r>
            <a:r>
              <a:rPr sz="1300" spc="30" dirty="0">
                <a:solidFill>
                  <a:srgbClr val="252525"/>
                </a:solidFill>
                <a:latin typeface="Verdana"/>
                <a:cs typeface="Verdana"/>
              </a:rPr>
              <a:t>of</a:t>
            </a:r>
            <a:r>
              <a:rPr sz="1300" spc="-229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55" dirty="0">
                <a:solidFill>
                  <a:srgbClr val="252525"/>
                </a:solidFill>
                <a:latin typeface="Verdana"/>
                <a:cs typeface="Verdana"/>
              </a:rPr>
              <a:t>chatbots</a:t>
            </a:r>
            <a:endParaRPr sz="1300">
              <a:latin typeface="Verdana"/>
              <a:cs typeface="Verdana"/>
            </a:endParaRPr>
          </a:p>
          <a:p>
            <a:pPr marL="12700" marR="5080">
              <a:lnSpc>
                <a:spcPct val="142600"/>
              </a:lnSpc>
            </a:pPr>
            <a:r>
              <a:rPr sz="1300" spc="114" dirty="0">
                <a:solidFill>
                  <a:srgbClr val="252525"/>
                </a:solidFill>
                <a:latin typeface="Verdana"/>
                <a:cs typeface="Verdana"/>
              </a:rPr>
              <a:t>How</a:t>
            </a:r>
            <a:r>
              <a:rPr sz="1300" spc="-8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70" dirty="0">
                <a:solidFill>
                  <a:srgbClr val="252525"/>
                </a:solidFill>
                <a:latin typeface="Verdana"/>
                <a:cs typeface="Verdana"/>
              </a:rPr>
              <a:t>can</a:t>
            </a:r>
            <a:r>
              <a:rPr sz="1300" spc="-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55" dirty="0">
                <a:solidFill>
                  <a:srgbClr val="252525"/>
                </a:solidFill>
                <a:latin typeface="Verdana"/>
                <a:cs typeface="Verdana"/>
              </a:rPr>
              <a:t>chatbots</a:t>
            </a:r>
            <a:r>
              <a:rPr sz="1300" spc="-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75" dirty="0">
                <a:solidFill>
                  <a:srgbClr val="252525"/>
                </a:solidFill>
                <a:latin typeface="Verdana"/>
                <a:cs typeface="Verdana"/>
              </a:rPr>
              <a:t>help</a:t>
            </a:r>
            <a:r>
              <a:rPr sz="1300" spc="-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55" dirty="0">
                <a:solidFill>
                  <a:srgbClr val="252525"/>
                </a:solidFill>
                <a:latin typeface="Verdana"/>
                <a:cs typeface="Verdana"/>
              </a:rPr>
              <a:t>the</a:t>
            </a:r>
            <a:r>
              <a:rPr sz="1300" spc="-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65" dirty="0">
                <a:solidFill>
                  <a:srgbClr val="252525"/>
                </a:solidFill>
                <a:latin typeface="Verdana"/>
                <a:cs typeface="Verdana"/>
              </a:rPr>
              <a:t>companies  </a:t>
            </a:r>
            <a:r>
              <a:rPr sz="1300" spc="10" dirty="0">
                <a:solidFill>
                  <a:srgbClr val="252525"/>
                </a:solidFill>
                <a:latin typeface="Verdana"/>
                <a:cs typeface="Verdana"/>
              </a:rPr>
              <a:t>History </a:t>
            </a:r>
            <a:r>
              <a:rPr sz="1300" spc="30" dirty="0">
                <a:solidFill>
                  <a:srgbClr val="252525"/>
                </a:solidFill>
                <a:latin typeface="Verdana"/>
                <a:cs typeface="Verdana"/>
              </a:rPr>
              <a:t>of</a:t>
            </a:r>
            <a:r>
              <a:rPr sz="1300" spc="-16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40" dirty="0">
                <a:solidFill>
                  <a:srgbClr val="252525"/>
                </a:solidFill>
                <a:latin typeface="Verdana"/>
                <a:cs typeface="Verdana"/>
              </a:rPr>
              <a:t>recruitments</a:t>
            </a:r>
            <a:endParaRPr sz="1300">
              <a:latin typeface="Verdana"/>
              <a:cs typeface="Verdana"/>
            </a:endParaRPr>
          </a:p>
          <a:p>
            <a:pPr marL="12700" marR="1954530">
              <a:lnSpc>
                <a:spcPct val="142600"/>
              </a:lnSpc>
            </a:pPr>
            <a:r>
              <a:rPr sz="1300" spc="35" dirty="0">
                <a:solidFill>
                  <a:srgbClr val="252525"/>
                </a:solidFill>
                <a:latin typeface="Verdana"/>
                <a:cs typeface="Verdana"/>
              </a:rPr>
              <a:t>Present</a:t>
            </a:r>
            <a:r>
              <a:rPr sz="1300" spc="-12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252525"/>
                </a:solidFill>
                <a:latin typeface="Verdana"/>
                <a:cs typeface="Verdana"/>
              </a:rPr>
              <a:t>scenario  </a:t>
            </a:r>
            <a:r>
              <a:rPr sz="1300" spc="25" dirty="0">
                <a:solidFill>
                  <a:srgbClr val="252525"/>
                </a:solidFill>
                <a:latin typeface="Verdana"/>
                <a:cs typeface="Verdana"/>
              </a:rPr>
              <a:t>Way </a:t>
            </a:r>
            <a:r>
              <a:rPr sz="1300" spc="40" dirty="0">
                <a:solidFill>
                  <a:srgbClr val="252525"/>
                </a:solidFill>
                <a:latin typeface="Verdana"/>
                <a:cs typeface="Verdana"/>
              </a:rPr>
              <a:t>forward  </a:t>
            </a:r>
            <a:r>
              <a:rPr sz="1300" spc="35" dirty="0">
                <a:solidFill>
                  <a:srgbClr val="252525"/>
                </a:solidFill>
                <a:latin typeface="Verdana"/>
                <a:cs typeface="Verdana"/>
              </a:rPr>
              <a:t>Future</a:t>
            </a:r>
            <a:r>
              <a:rPr sz="1300" spc="-8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60" dirty="0">
                <a:solidFill>
                  <a:srgbClr val="252525"/>
                </a:solidFill>
                <a:latin typeface="Verdana"/>
                <a:cs typeface="Verdana"/>
              </a:rPr>
              <a:t>scope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3403" y="5253697"/>
            <a:ext cx="3606165" cy="138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37540" algn="l"/>
                <a:tab pos="1126490" algn="l"/>
                <a:tab pos="1301750" algn="l"/>
                <a:tab pos="2157095" algn="l"/>
                <a:tab pos="3269615" algn="l"/>
              </a:tabLst>
            </a:pPr>
            <a:r>
              <a:rPr sz="550" spc="125" dirty="0">
                <a:solidFill>
                  <a:srgbClr val="252525"/>
                </a:solidFill>
                <a:latin typeface="Arial"/>
                <a:cs typeface="Arial"/>
              </a:rPr>
              <a:t>T  </a:t>
            </a:r>
            <a:r>
              <a:rPr sz="550" spc="155" dirty="0">
                <a:solidFill>
                  <a:srgbClr val="252525"/>
                </a:solidFill>
                <a:latin typeface="Arial"/>
                <a:cs typeface="Arial"/>
              </a:rPr>
              <a:t>E</a:t>
            </a:r>
            <a:r>
              <a:rPr sz="550" spc="25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550" spc="220" dirty="0">
                <a:solidFill>
                  <a:srgbClr val="252525"/>
                </a:solidFill>
                <a:latin typeface="Arial"/>
                <a:cs typeface="Arial"/>
              </a:rPr>
              <a:t>A</a:t>
            </a:r>
            <a:r>
              <a:rPr sz="550" spc="33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550" spc="280" dirty="0">
                <a:solidFill>
                  <a:srgbClr val="252525"/>
                </a:solidFill>
                <a:latin typeface="Arial"/>
                <a:cs typeface="Arial"/>
              </a:rPr>
              <a:t>M	</a:t>
            </a:r>
            <a:r>
              <a:rPr sz="550" spc="180" dirty="0">
                <a:solidFill>
                  <a:srgbClr val="252525"/>
                </a:solidFill>
                <a:latin typeface="Arial"/>
                <a:cs typeface="Arial"/>
              </a:rPr>
              <a:t>R</a:t>
            </a:r>
            <a:r>
              <a:rPr sz="550" spc="32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550" spc="155" dirty="0">
                <a:solidFill>
                  <a:srgbClr val="252525"/>
                </a:solidFill>
                <a:latin typeface="Arial"/>
                <a:cs typeface="Arial"/>
              </a:rPr>
              <a:t>E</a:t>
            </a:r>
            <a:r>
              <a:rPr sz="550" spc="33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550" spc="220" dirty="0">
                <a:solidFill>
                  <a:srgbClr val="252525"/>
                </a:solidFill>
                <a:latin typeface="Arial"/>
                <a:cs typeface="Arial"/>
              </a:rPr>
              <a:t>D	</a:t>
            </a:r>
            <a:r>
              <a:rPr sz="750" spc="-65" dirty="0">
                <a:solidFill>
                  <a:srgbClr val="252525"/>
                </a:solidFill>
                <a:latin typeface="Lucida Sans Unicode"/>
                <a:cs typeface="Lucida Sans Unicode"/>
              </a:rPr>
              <a:t>|	</a:t>
            </a:r>
            <a:r>
              <a:rPr sz="550" spc="155" dirty="0">
                <a:solidFill>
                  <a:srgbClr val="252525"/>
                </a:solidFill>
                <a:latin typeface="Arial"/>
                <a:cs typeface="Arial"/>
              </a:rPr>
              <a:t>E  </a:t>
            </a:r>
            <a:r>
              <a:rPr sz="550" spc="185" dirty="0">
                <a:solidFill>
                  <a:srgbClr val="252525"/>
                </a:solidFill>
                <a:latin typeface="Arial"/>
                <a:cs typeface="Arial"/>
              </a:rPr>
              <a:t>V  </a:t>
            </a:r>
            <a:r>
              <a:rPr sz="550" spc="220" dirty="0">
                <a:solidFill>
                  <a:srgbClr val="252525"/>
                </a:solidFill>
                <a:latin typeface="Arial"/>
                <a:cs typeface="Arial"/>
              </a:rPr>
              <a:t>O </a:t>
            </a:r>
            <a:r>
              <a:rPr sz="550" spc="235" dirty="0">
                <a:solidFill>
                  <a:srgbClr val="252525"/>
                </a:solidFill>
                <a:latin typeface="Arial"/>
                <a:cs typeface="Arial"/>
              </a:rPr>
              <a:t>N</a:t>
            </a:r>
            <a:r>
              <a:rPr sz="550" spc="10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550" spc="85" dirty="0">
                <a:solidFill>
                  <a:srgbClr val="252525"/>
                </a:solidFill>
                <a:latin typeface="Arial"/>
                <a:cs typeface="Arial"/>
              </a:rPr>
              <a:t>I  </a:t>
            </a:r>
            <a:r>
              <a:rPr sz="550" spc="204" dirty="0">
                <a:solidFill>
                  <a:srgbClr val="252525"/>
                </a:solidFill>
                <a:latin typeface="Arial"/>
                <a:cs typeface="Arial"/>
              </a:rPr>
              <a:t>K	</a:t>
            </a:r>
            <a:r>
              <a:rPr sz="550" spc="160" dirty="0">
                <a:solidFill>
                  <a:srgbClr val="252525"/>
                </a:solidFill>
                <a:latin typeface="Arial"/>
                <a:cs typeface="Arial"/>
              </a:rPr>
              <a:t>C  </a:t>
            </a:r>
            <a:r>
              <a:rPr sz="550" spc="180" dirty="0">
                <a:solidFill>
                  <a:srgbClr val="252525"/>
                </a:solidFill>
                <a:latin typeface="Arial"/>
                <a:cs typeface="Arial"/>
              </a:rPr>
              <a:t>R </a:t>
            </a:r>
            <a:r>
              <a:rPr sz="550" spc="155" dirty="0">
                <a:solidFill>
                  <a:srgbClr val="252525"/>
                </a:solidFill>
                <a:latin typeface="Arial"/>
                <a:cs typeface="Arial"/>
              </a:rPr>
              <a:t>E  </a:t>
            </a:r>
            <a:r>
              <a:rPr sz="550" spc="220" dirty="0">
                <a:solidFill>
                  <a:srgbClr val="252525"/>
                </a:solidFill>
                <a:latin typeface="Arial"/>
                <a:cs typeface="Arial"/>
              </a:rPr>
              <a:t>A </a:t>
            </a:r>
            <a:r>
              <a:rPr sz="550" spc="125" dirty="0">
                <a:solidFill>
                  <a:srgbClr val="252525"/>
                </a:solidFill>
                <a:latin typeface="Arial"/>
                <a:cs typeface="Arial"/>
              </a:rPr>
              <a:t>T  </a:t>
            </a:r>
            <a:r>
              <a:rPr sz="550" spc="85" dirty="0">
                <a:solidFill>
                  <a:srgbClr val="252525"/>
                </a:solidFill>
                <a:latin typeface="Arial"/>
                <a:cs typeface="Arial"/>
              </a:rPr>
              <a:t>I</a:t>
            </a:r>
            <a:r>
              <a:rPr sz="550" spc="229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550" spc="220" dirty="0">
                <a:solidFill>
                  <a:srgbClr val="252525"/>
                </a:solidFill>
                <a:latin typeface="Arial"/>
                <a:cs typeface="Arial"/>
              </a:rPr>
              <a:t>O</a:t>
            </a:r>
            <a:r>
              <a:rPr sz="550" spc="32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550" spc="235" dirty="0">
                <a:solidFill>
                  <a:srgbClr val="252525"/>
                </a:solidFill>
                <a:latin typeface="Arial"/>
                <a:cs typeface="Arial"/>
              </a:rPr>
              <a:t>N	</a:t>
            </a:r>
            <a:r>
              <a:rPr sz="550" spc="120" dirty="0">
                <a:solidFill>
                  <a:srgbClr val="252525"/>
                </a:solidFill>
                <a:latin typeface="Arial"/>
                <a:cs typeface="Arial"/>
              </a:rPr>
              <a:t>L </a:t>
            </a:r>
            <a:r>
              <a:rPr sz="550" spc="220" dirty="0">
                <a:solidFill>
                  <a:srgbClr val="252525"/>
                </a:solidFill>
                <a:latin typeface="Arial"/>
                <a:cs typeface="Arial"/>
              </a:rPr>
              <a:t>A</a:t>
            </a:r>
            <a:r>
              <a:rPr sz="550" spc="17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550" spc="195" dirty="0">
                <a:solidFill>
                  <a:srgbClr val="252525"/>
                </a:solidFill>
                <a:latin typeface="Arial"/>
                <a:cs typeface="Arial"/>
              </a:rPr>
              <a:t>B</a:t>
            </a:r>
            <a:endParaRPr sz="5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92159" y="512430"/>
            <a:ext cx="3343275" cy="4952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5981700"/>
          </a:xfrm>
          <a:custGeom>
            <a:avLst/>
            <a:gdLst/>
            <a:ahLst/>
            <a:cxnLst/>
            <a:rect l="l" t="t" r="r" b="b"/>
            <a:pathLst>
              <a:path w="11430000" h="5981700">
                <a:moveTo>
                  <a:pt x="0" y="0"/>
                </a:moveTo>
                <a:lnTo>
                  <a:pt x="11430000" y="0"/>
                </a:lnTo>
                <a:lnTo>
                  <a:pt x="11430000" y="5981700"/>
                </a:lnTo>
                <a:lnTo>
                  <a:pt x="0" y="598170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48895" y="598170"/>
            <a:ext cx="5534024" cy="4781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69538" y="233950"/>
            <a:ext cx="7991475" cy="5514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6095" y="180750"/>
            <a:ext cx="2444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0" dirty="0">
                <a:solidFill>
                  <a:srgbClr val="000000"/>
                </a:solidFill>
                <a:latin typeface="Arial"/>
                <a:cs typeface="Arial"/>
              </a:rPr>
              <a:t>H </a:t>
            </a:r>
            <a:r>
              <a:rPr sz="3600" spc="-30" dirty="0">
                <a:solidFill>
                  <a:srgbClr val="000000"/>
                </a:solidFill>
                <a:latin typeface="Arial"/>
                <a:cs typeface="Arial"/>
              </a:rPr>
              <a:t>I </a:t>
            </a:r>
            <a:r>
              <a:rPr sz="3600" spc="-135" dirty="0">
                <a:solidFill>
                  <a:srgbClr val="000000"/>
                </a:solidFill>
                <a:latin typeface="Arial"/>
                <a:cs typeface="Arial"/>
              </a:rPr>
              <a:t>S </a:t>
            </a:r>
            <a:r>
              <a:rPr sz="3600" spc="-229" dirty="0">
                <a:solidFill>
                  <a:srgbClr val="000000"/>
                </a:solidFill>
                <a:latin typeface="Arial"/>
                <a:cs typeface="Arial"/>
              </a:rPr>
              <a:t>T </a:t>
            </a:r>
            <a:r>
              <a:rPr sz="3600" spc="-3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3600" spc="-5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spc="-620" dirty="0">
                <a:solidFill>
                  <a:srgbClr val="000000"/>
                </a:solidFill>
                <a:latin typeface="Arial"/>
                <a:cs typeface="Arial"/>
              </a:rPr>
              <a:t>R </a:t>
            </a:r>
            <a:r>
              <a:rPr sz="3600" dirty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81522" y="180750"/>
            <a:ext cx="3982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2980" algn="l"/>
              </a:tabLst>
            </a:pPr>
            <a:r>
              <a:rPr sz="3600" spc="-30" dirty="0">
                <a:latin typeface="Arial"/>
                <a:cs typeface="Arial"/>
              </a:rPr>
              <a:t>O</a:t>
            </a:r>
            <a:r>
              <a:rPr sz="3600" spc="-285" dirty="0">
                <a:latin typeface="Arial"/>
                <a:cs typeface="Arial"/>
              </a:rPr>
              <a:t> </a:t>
            </a:r>
            <a:r>
              <a:rPr sz="3600" spc="-385" dirty="0">
                <a:latin typeface="Arial"/>
                <a:cs typeface="Arial"/>
              </a:rPr>
              <a:t>F	</a:t>
            </a:r>
            <a:r>
              <a:rPr sz="3600" spc="75" dirty="0">
                <a:latin typeface="Arial"/>
                <a:cs typeface="Arial"/>
              </a:rPr>
              <a:t>C</a:t>
            </a:r>
            <a:r>
              <a:rPr sz="3600" spc="-300" dirty="0">
                <a:latin typeface="Arial"/>
                <a:cs typeface="Arial"/>
              </a:rPr>
              <a:t> </a:t>
            </a:r>
            <a:r>
              <a:rPr sz="3600" spc="-250" dirty="0">
                <a:latin typeface="Arial"/>
                <a:cs typeface="Arial"/>
              </a:rPr>
              <a:t>H</a:t>
            </a:r>
            <a:r>
              <a:rPr sz="3600" spc="-295" dirty="0">
                <a:latin typeface="Arial"/>
                <a:cs typeface="Arial"/>
              </a:rPr>
              <a:t> </a:t>
            </a:r>
            <a:r>
              <a:rPr sz="3600" spc="75" dirty="0">
                <a:latin typeface="Arial"/>
                <a:cs typeface="Arial"/>
              </a:rPr>
              <a:t>A</a:t>
            </a:r>
            <a:r>
              <a:rPr sz="3600" spc="-295" dirty="0">
                <a:latin typeface="Arial"/>
                <a:cs typeface="Arial"/>
              </a:rPr>
              <a:t> </a:t>
            </a:r>
            <a:r>
              <a:rPr sz="3600" spc="-229" dirty="0">
                <a:latin typeface="Arial"/>
                <a:cs typeface="Arial"/>
              </a:rPr>
              <a:t>T</a:t>
            </a:r>
            <a:r>
              <a:rPr sz="3600" spc="-295" dirty="0">
                <a:latin typeface="Arial"/>
                <a:cs typeface="Arial"/>
              </a:rPr>
              <a:t> </a:t>
            </a:r>
            <a:r>
              <a:rPr sz="3600" spc="-420" dirty="0">
                <a:latin typeface="Arial"/>
                <a:cs typeface="Arial"/>
              </a:rPr>
              <a:t>B</a:t>
            </a:r>
            <a:r>
              <a:rPr sz="3600" spc="-295" dirty="0">
                <a:latin typeface="Arial"/>
                <a:cs typeface="Arial"/>
              </a:rPr>
              <a:t> </a:t>
            </a:r>
            <a:r>
              <a:rPr sz="3600" spc="-30" dirty="0">
                <a:latin typeface="Arial"/>
                <a:cs typeface="Arial"/>
              </a:rPr>
              <a:t>O</a:t>
            </a:r>
            <a:r>
              <a:rPr sz="3600" spc="-295" dirty="0">
                <a:latin typeface="Arial"/>
                <a:cs typeface="Arial"/>
              </a:rPr>
              <a:t> </a:t>
            </a:r>
            <a:r>
              <a:rPr sz="3600" spc="-229" dirty="0">
                <a:latin typeface="Arial"/>
                <a:cs typeface="Arial"/>
              </a:rPr>
              <a:t>T</a:t>
            </a:r>
            <a:r>
              <a:rPr sz="3600" spc="-295" dirty="0">
                <a:latin typeface="Arial"/>
                <a:cs typeface="Arial"/>
              </a:rPr>
              <a:t> </a:t>
            </a:r>
            <a:r>
              <a:rPr sz="3600" spc="-135" dirty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34163" y="972417"/>
            <a:ext cx="9363075" cy="4135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5800" y="5093087"/>
            <a:ext cx="1308100" cy="671338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93395">
              <a:lnSpc>
                <a:spcPct val="100000"/>
              </a:lnSpc>
              <a:spcBef>
                <a:spcPts val="415"/>
              </a:spcBef>
            </a:pPr>
            <a:endParaRPr lang="en-US" i="1" spc="-275" dirty="0">
              <a:latin typeface="Arial"/>
              <a:cs typeface="Arial"/>
            </a:endParaRPr>
          </a:p>
          <a:p>
            <a:pPr marL="493395">
              <a:lnSpc>
                <a:spcPct val="100000"/>
              </a:lnSpc>
              <a:spcBef>
                <a:spcPts val="415"/>
              </a:spcBef>
            </a:pPr>
            <a:r>
              <a:rPr lang="en-US" i="1" spc="-150" dirty="0">
                <a:latin typeface="Arial"/>
                <a:cs typeface="Arial"/>
              </a:rPr>
              <a:t>P A S 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15608" y="5474602"/>
            <a:ext cx="168999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150" dirty="0">
                <a:latin typeface="Arial"/>
                <a:cs typeface="Arial"/>
              </a:rPr>
              <a:t>P R E S E N 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16550" y="5444039"/>
            <a:ext cx="13081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150" dirty="0">
                <a:latin typeface="Arial"/>
                <a:cs typeface="Arial"/>
              </a:rPr>
              <a:t>F U T U R 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5722" y="376037"/>
            <a:ext cx="5028278" cy="64697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100" spc="140" dirty="0">
                <a:solidFill>
                  <a:srgbClr val="252525"/>
                </a:solidFill>
              </a:rPr>
              <a:t>Why</a:t>
            </a:r>
            <a:r>
              <a:rPr sz="4100" spc="-445" dirty="0">
                <a:solidFill>
                  <a:srgbClr val="252525"/>
                </a:solidFill>
              </a:rPr>
              <a:t> </a:t>
            </a:r>
            <a:r>
              <a:rPr sz="4100" spc="-25" dirty="0">
                <a:solidFill>
                  <a:srgbClr val="252525"/>
                </a:solidFill>
              </a:rPr>
              <a:t>Chatbots</a:t>
            </a:r>
            <a:r>
              <a:rPr lang="en-US" sz="4100" spc="-25" dirty="0">
                <a:solidFill>
                  <a:srgbClr val="252525"/>
                </a:solidFill>
              </a:rPr>
              <a:t> ?</a:t>
            </a:r>
            <a:r>
              <a:rPr lang="en-US" sz="3200" b="1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endParaRPr sz="2950" b="1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15722" y="1184069"/>
            <a:ext cx="524827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545" dirty="0">
                <a:solidFill>
                  <a:srgbClr val="BA9E7E"/>
                </a:solidFill>
                <a:latin typeface="Arial"/>
                <a:cs typeface="Arial"/>
              </a:rPr>
              <a:t>W</a:t>
            </a:r>
            <a:r>
              <a:rPr sz="1000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409" dirty="0">
                <a:solidFill>
                  <a:srgbClr val="BA9E7E"/>
                </a:solidFill>
                <a:latin typeface="Arial"/>
                <a:cs typeface="Arial"/>
              </a:rPr>
              <a:t>H</a:t>
            </a:r>
            <a:r>
              <a:rPr sz="1000" spc="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245" dirty="0">
                <a:solidFill>
                  <a:srgbClr val="BA9E7E"/>
                </a:solidFill>
                <a:latin typeface="Arial"/>
                <a:cs typeface="Arial"/>
              </a:rPr>
              <a:t>Y</a:t>
            </a:r>
            <a:r>
              <a:rPr sz="1000" spc="66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225" dirty="0">
                <a:solidFill>
                  <a:srgbClr val="BA9E7E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409" dirty="0">
                <a:solidFill>
                  <a:srgbClr val="BA9E7E"/>
                </a:solidFill>
                <a:latin typeface="Arial"/>
                <a:cs typeface="Arial"/>
              </a:rPr>
              <a:t>H</a:t>
            </a:r>
            <a:r>
              <a:rPr sz="1000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385" dirty="0">
                <a:solidFill>
                  <a:srgbClr val="BA9E7E"/>
                </a:solidFill>
                <a:latin typeface="Arial"/>
                <a:cs typeface="Arial"/>
              </a:rPr>
              <a:t>O</a:t>
            </a:r>
            <a:r>
              <a:rPr sz="1000" spc="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375" dirty="0">
                <a:solidFill>
                  <a:srgbClr val="BA9E7E"/>
                </a:solidFill>
                <a:latin typeface="Arial"/>
                <a:cs typeface="Arial"/>
              </a:rPr>
              <a:t>U</a:t>
            </a:r>
            <a:r>
              <a:rPr sz="1000" spc="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BA9E7E"/>
                </a:solidFill>
                <a:latin typeface="Arial"/>
                <a:cs typeface="Arial"/>
              </a:rPr>
              <a:t>L</a:t>
            </a:r>
            <a:r>
              <a:rPr sz="1000" spc="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390" dirty="0">
                <a:solidFill>
                  <a:srgbClr val="BA9E7E"/>
                </a:solidFill>
                <a:latin typeface="Arial"/>
                <a:cs typeface="Arial"/>
              </a:rPr>
              <a:t>D</a:t>
            </a:r>
            <a:r>
              <a:rPr sz="1000" spc="660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BA9E7E"/>
                </a:solidFill>
                <a:latin typeface="Arial"/>
                <a:cs typeface="Arial"/>
              </a:rPr>
              <a:t>C</a:t>
            </a:r>
            <a:r>
              <a:rPr sz="1000" spc="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385" dirty="0">
                <a:solidFill>
                  <a:srgbClr val="BA9E7E"/>
                </a:solidFill>
                <a:latin typeface="Arial"/>
                <a:cs typeface="Arial"/>
              </a:rPr>
              <a:t>O</a:t>
            </a:r>
            <a:r>
              <a:rPr sz="1000" spc="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495" dirty="0">
                <a:solidFill>
                  <a:srgbClr val="BA9E7E"/>
                </a:solidFill>
                <a:latin typeface="Arial"/>
                <a:cs typeface="Arial"/>
              </a:rPr>
              <a:t>M</a:t>
            </a:r>
            <a:r>
              <a:rPr sz="1000" spc="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300" dirty="0">
                <a:solidFill>
                  <a:srgbClr val="BA9E7E"/>
                </a:solidFill>
                <a:latin typeface="Arial"/>
                <a:cs typeface="Arial"/>
              </a:rPr>
              <a:t>P</a:t>
            </a:r>
            <a:r>
              <a:rPr sz="1000" spc="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390" dirty="0">
                <a:solidFill>
                  <a:srgbClr val="BA9E7E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415" dirty="0">
                <a:solidFill>
                  <a:srgbClr val="BA9E7E"/>
                </a:solidFill>
                <a:latin typeface="Arial"/>
                <a:cs typeface="Arial"/>
              </a:rPr>
              <a:t>N</a:t>
            </a:r>
            <a:r>
              <a:rPr sz="1000" spc="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155" dirty="0">
                <a:solidFill>
                  <a:srgbClr val="BA9E7E"/>
                </a:solidFill>
                <a:latin typeface="Arial"/>
                <a:cs typeface="Arial"/>
              </a:rPr>
              <a:t>I</a:t>
            </a:r>
            <a:r>
              <a:rPr sz="1000" spc="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BA9E7E"/>
                </a:solidFill>
                <a:latin typeface="Arial"/>
                <a:cs typeface="Arial"/>
              </a:rPr>
              <a:t>E</a:t>
            </a:r>
            <a:r>
              <a:rPr sz="1000" spc="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225" dirty="0">
                <a:solidFill>
                  <a:srgbClr val="BA9E7E"/>
                </a:solidFill>
                <a:latin typeface="Arial"/>
                <a:cs typeface="Arial"/>
              </a:rPr>
              <a:t>S</a:t>
            </a:r>
            <a:r>
              <a:rPr sz="1000" spc="66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375" dirty="0">
                <a:solidFill>
                  <a:srgbClr val="BA9E7E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225" dirty="0">
                <a:solidFill>
                  <a:srgbClr val="BA9E7E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BA9E7E"/>
                </a:solidFill>
                <a:latin typeface="Arial"/>
                <a:cs typeface="Arial"/>
              </a:rPr>
              <a:t>E</a:t>
            </a:r>
            <a:r>
              <a:rPr sz="1000" spc="66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BA9E7E"/>
                </a:solidFill>
                <a:latin typeface="Arial"/>
                <a:cs typeface="Arial"/>
              </a:rPr>
              <a:t>C</a:t>
            </a:r>
            <a:r>
              <a:rPr sz="1000" spc="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409" dirty="0">
                <a:solidFill>
                  <a:srgbClr val="BA9E7E"/>
                </a:solidFill>
                <a:latin typeface="Arial"/>
                <a:cs typeface="Arial"/>
              </a:rPr>
              <a:t>H</a:t>
            </a:r>
            <a:r>
              <a:rPr sz="1000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390" dirty="0">
                <a:solidFill>
                  <a:srgbClr val="BA9E7E"/>
                </a:solidFill>
                <a:latin typeface="Arial"/>
                <a:cs typeface="Arial"/>
              </a:rPr>
              <a:t>A</a:t>
            </a:r>
            <a:r>
              <a:rPr sz="1000" spc="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BA9E7E"/>
                </a:solidFill>
                <a:latin typeface="Arial"/>
                <a:cs typeface="Arial"/>
              </a:rPr>
              <a:t>T</a:t>
            </a:r>
            <a:r>
              <a:rPr sz="1000" spc="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345" dirty="0">
                <a:solidFill>
                  <a:srgbClr val="BA9E7E"/>
                </a:solidFill>
                <a:latin typeface="Arial"/>
                <a:cs typeface="Arial"/>
              </a:rPr>
              <a:t>B</a:t>
            </a:r>
            <a:r>
              <a:rPr sz="1000" spc="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385" dirty="0">
                <a:solidFill>
                  <a:srgbClr val="BA9E7E"/>
                </a:solidFill>
                <a:latin typeface="Arial"/>
                <a:cs typeface="Arial"/>
              </a:rPr>
              <a:t>O</a:t>
            </a:r>
            <a:r>
              <a:rPr sz="1000" spc="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BA9E7E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225" dirty="0">
                <a:solidFill>
                  <a:srgbClr val="BA9E7E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300" spc="85" dirty="0">
                <a:solidFill>
                  <a:srgbClr val="BA9E7E"/>
                </a:solidFill>
                <a:latin typeface="Lucida Sans Unicode"/>
                <a:cs typeface="Lucida Sans Unicode"/>
              </a:rPr>
              <a:t>?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5722" y="5365443"/>
            <a:ext cx="314960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8165" algn="l"/>
                <a:tab pos="984250" algn="l"/>
                <a:tab pos="1137285" algn="l"/>
                <a:tab pos="1884045" algn="l"/>
                <a:tab pos="2854960" algn="l"/>
              </a:tabLst>
            </a:pPr>
            <a:r>
              <a:rPr sz="500" spc="95" dirty="0">
                <a:solidFill>
                  <a:srgbClr val="252525"/>
                </a:solidFill>
                <a:latin typeface="Arial"/>
                <a:cs typeface="Arial"/>
              </a:rPr>
              <a:t>T  </a:t>
            </a:r>
            <a:r>
              <a:rPr sz="500" spc="120" dirty="0">
                <a:solidFill>
                  <a:srgbClr val="252525"/>
                </a:solidFill>
                <a:latin typeface="Arial"/>
                <a:cs typeface="Arial"/>
              </a:rPr>
              <a:t>E</a:t>
            </a:r>
            <a:r>
              <a:rPr sz="500" spc="229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500" spc="180" dirty="0">
                <a:solidFill>
                  <a:srgbClr val="252525"/>
                </a:solidFill>
                <a:latin typeface="Arial"/>
                <a:cs typeface="Arial"/>
              </a:rPr>
              <a:t>A</a:t>
            </a:r>
            <a:r>
              <a:rPr sz="500" spc="28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500" spc="225" dirty="0">
                <a:solidFill>
                  <a:srgbClr val="252525"/>
                </a:solidFill>
                <a:latin typeface="Arial"/>
                <a:cs typeface="Arial"/>
              </a:rPr>
              <a:t>M	</a:t>
            </a:r>
            <a:r>
              <a:rPr sz="500" spc="140" dirty="0">
                <a:solidFill>
                  <a:srgbClr val="252525"/>
                </a:solidFill>
                <a:latin typeface="Arial"/>
                <a:cs typeface="Arial"/>
              </a:rPr>
              <a:t>R</a:t>
            </a:r>
            <a:r>
              <a:rPr sz="500" spc="28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500" spc="120" dirty="0">
                <a:solidFill>
                  <a:srgbClr val="252525"/>
                </a:solidFill>
                <a:latin typeface="Arial"/>
                <a:cs typeface="Arial"/>
              </a:rPr>
              <a:t>E</a:t>
            </a:r>
            <a:r>
              <a:rPr sz="500" spc="28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500" spc="175" dirty="0">
                <a:solidFill>
                  <a:srgbClr val="252525"/>
                </a:solidFill>
                <a:latin typeface="Arial"/>
                <a:cs typeface="Arial"/>
              </a:rPr>
              <a:t>D	</a:t>
            </a:r>
            <a:r>
              <a:rPr sz="650" spc="-60" dirty="0">
                <a:solidFill>
                  <a:srgbClr val="252525"/>
                </a:solidFill>
                <a:latin typeface="Lucida Sans Unicode"/>
                <a:cs typeface="Lucida Sans Unicode"/>
              </a:rPr>
              <a:t>|	</a:t>
            </a:r>
            <a:r>
              <a:rPr sz="500" spc="120" dirty="0">
                <a:solidFill>
                  <a:srgbClr val="252525"/>
                </a:solidFill>
                <a:latin typeface="Arial"/>
                <a:cs typeface="Arial"/>
              </a:rPr>
              <a:t>E  </a:t>
            </a:r>
            <a:r>
              <a:rPr sz="500" spc="145" dirty="0">
                <a:solidFill>
                  <a:srgbClr val="252525"/>
                </a:solidFill>
                <a:latin typeface="Arial"/>
                <a:cs typeface="Arial"/>
              </a:rPr>
              <a:t>V  </a:t>
            </a:r>
            <a:r>
              <a:rPr sz="500" spc="175" dirty="0">
                <a:solidFill>
                  <a:srgbClr val="252525"/>
                </a:solidFill>
                <a:latin typeface="Arial"/>
                <a:cs typeface="Arial"/>
              </a:rPr>
              <a:t>O </a:t>
            </a:r>
            <a:r>
              <a:rPr sz="500" spc="190" dirty="0">
                <a:solidFill>
                  <a:srgbClr val="252525"/>
                </a:solidFill>
                <a:latin typeface="Arial"/>
                <a:cs typeface="Arial"/>
              </a:rPr>
              <a:t>N</a:t>
            </a:r>
            <a:r>
              <a:rPr sz="500" spc="14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500" spc="70" dirty="0">
                <a:solidFill>
                  <a:srgbClr val="252525"/>
                </a:solidFill>
                <a:latin typeface="Arial"/>
                <a:cs typeface="Arial"/>
              </a:rPr>
              <a:t>I  </a:t>
            </a:r>
            <a:r>
              <a:rPr sz="500" spc="165" dirty="0">
                <a:solidFill>
                  <a:srgbClr val="252525"/>
                </a:solidFill>
                <a:latin typeface="Arial"/>
                <a:cs typeface="Arial"/>
              </a:rPr>
              <a:t>K	</a:t>
            </a:r>
            <a:r>
              <a:rPr sz="500" spc="125" dirty="0">
                <a:solidFill>
                  <a:srgbClr val="252525"/>
                </a:solidFill>
                <a:latin typeface="Arial"/>
                <a:cs typeface="Arial"/>
              </a:rPr>
              <a:t>C  </a:t>
            </a:r>
            <a:r>
              <a:rPr sz="500" spc="140" dirty="0">
                <a:solidFill>
                  <a:srgbClr val="252525"/>
                </a:solidFill>
                <a:latin typeface="Arial"/>
                <a:cs typeface="Arial"/>
              </a:rPr>
              <a:t>R </a:t>
            </a:r>
            <a:r>
              <a:rPr sz="500" spc="120" dirty="0">
                <a:solidFill>
                  <a:srgbClr val="252525"/>
                </a:solidFill>
                <a:latin typeface="Arial"/>
                <a:cs typeface="Arial"/>
              </a:rPr>
              <a:t>E  </a:t>
            </a:r>
            <a:r>
              <a:rPr sz="500" spc="180" dirty="0">
                <a:solidFill>
                  <a:srgbClr val="252525"/>
                </a:solidFill>
                <a:latin typeface="Arial"/>
                <a:cs typeface="Arial"/>
              </a:rPr>
              <a:t>A </a:t>
            </a:r>
            <a:r>
              <a:rPr sz="500" spc="95" dirty="0">
                <a:solidFill>
                  <a:srgbClr val="252525"/>
                </a:solidFill>
                <a:latin typeface="Arial"/>
                <a:cs typeface="Arial"/>
              </a:rPr>
              <a:t>T  </a:t>
            </a:r>
            <a:r>
              <a:rPr sz="500" spc="70" dirty="0">
                <a:solidFill>
                  <a:srgbClr val="252525"/>
                </a:solidFill>
                <a:latin typeface="Arial"/>
                <a:cs typeface="Arial"/>
              </a:rPr>
              <a:t>I</a:t>
            </a:r>
            <a:r>
              <a:rPr sz="500" spc="26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500" spc="175" dirty="0">
                <a:solidFill>
                  <a:srgbClr val="252525"/>
                </a:solidFill>
                <a:latin typeface="Arial"/>
                <a:cs typeface="Arial"/>
              </a:rPr>
              <a:t>O</a:t>
            </a:r>
            <a:r>
              <a:rPr sz="500" spc="28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500" spc="190" dirty="0">
                <a:solidFill>
                  <a:srgbClr val="252525"/>
                </a:solidFill>
                <a:latin typeface="Arial"/>
                <a:cs typeface="Arial"/>
              </a:rPr>
              <a:t>N	</a:t>
            </a:r>
            <a:r>
              <a:rPr sz="500" spc="90" dirty="0">
                <a:solidFill>
                  <a:srgbClr val="252525"/>
                </a:solidFill>
                <a:latin typeface="Arial"/>
                <a:cs typeface="Arial"/>
              </a:rPr>
              <a:t>L </a:t>
            </a:r>
            <a:r>
              <a:rPr sz="500" spc="180" dirty="0">
                <a:solidFill>
                  <a:srgbClr val="252525"/>
                </a:solidFill>
                <a:latin typeface="Arial"/>
                <a:cs typeface="Arial"/>
              </a:rPr>
              <a:t>A</a:t>
            </a:r>
            <a:r>
              <a:rPr sz="500" spc="16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500" spc="155" dirty="0">
                <a:solidFill>
                  <a:srgbClr val="252525"/>
                </a:solidFill>
                <a:latin typeface="Arial"/>
                <a:cs typeface="Arial"/>
              </a:rPr>
              <a:t>B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8169" y="849292"/>
            <a:ext cx="2981325" cy="4429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575560" indent="-162560">
              <a:lnSpc>
                <a:spcPct val="100000"/>
              </a:lnSpc>
              <a:spcBef>
                <a:spcPts val="505"/>
              </a:spcBef>
              <a:buChar char="-"/>
              <a:tabLst>
                <a:tab pos="2576830" algn="l"/>
              </a:tabLst>
            </a:pPr>
            <a:r>
              <a:rPr dirty="0"/>
              <a:t>Speed (interaction time) : Live</a:t>
            </a:r>
            <a:r>
              <a:rPr spc="-100" dirty="0"/>
              <a:t> </a:t>
            </a:r>
            <a:r>
              <a:rPr dirty="0"/>
              <a:t>communication</a:t>
            </a:r>
          </a:p>
          <a:p>
            <a:pPr marL="2575560" indent="-162560">
              <a:lnSpc>
                <a:spcPct val="100000"/>
              </a:lnSpc>
              <a:spcBef>
                <a:spcPts val="405"/>
              </a:spcBef>
              <a:buChar char="-"/>
              <a:tabLst>
                <a:tab pos="2576830" algn="l"/>
              </a:tabLst>
            </a:pPr>
            <a:r>
              <a:rPr dirty="0"/>
              <a:t>Better communication through effective</a:t>
            </a:r>
            <a:r>
              <a:rPr spc="-95" dirty="0"/>
              <a:t> </a:t>
            </a:r>
            <a:r>
              <a:rPr dirty="0"/>
              <a:t>clarity</a:t>
            </a:r>
          </a:p>
          <a:p>
            <a:pPr marL="2575560" indent="-162560">
              <a:lnSpc>
                <a:spcPct val="100000"/>
              </a:lnSpc>
              <a:spcBef>
                <a:spcPts val="405"/>
              </a:spcBef>
              <a:buChar char="-"/>
              <a:tabLst>
                <a:tab pos="2576830" algn="l"/>
              </a:tabLst>
            </a:pPr>
            <a:r>
              <a:rPr dirty="0"/>
              <a:t>24x7</a:t>
            </a:r>
            <a:r>
              <a:rPr spc="-5" dirty="0"/>
              <a:t> </a:t>
            </a:r>
            <a:r>
              <a:rPr dirty="0"/>
              <a:t>service</a:t>
            </a:r>
          </a:p>
          <a:p>
            <a:pPr marL="2575560" indent="-162560">
              <a:lnSpc>
                <a:spcPct val="100000"/>
              </a:lnSpc>
              <a:spcBef>
                <a:spcPts val="405"/>
              </a:spcBef>
              <a:buChar char="-"/>
              <a:tabLst>
                <a:tab pos="2576830" algn="l"/>
              </a:tabLst>
            </a:pPr>
            <a:r>
              <a:rPr dirty="0"/>
              <a:t>Reduce cost by 30%</a:t>
            </a:r>
            <a:r>
              <a:rPr spc="-20" dirty="0"/>
              <a:t> </a:t>
            </a:r>
            <a:r>
              <a:rPr b="1" dirty="0">
                <a:latin typeface="Arial"/>
                <a:cs typeface="Arial"/>
              </a:rPr>
              <a:t>[1]</a:t>
            </a:r>
          </a:p>
          <a:p>
            <a:pPr marL="2575560" indent="-162560">
              <a:lnSpc>
                <a:spcPct val="100000"/>
              </a:lnSpc>
              <a:spcBef>
                <a:spcPts val="405"/>
              </a:spcBef>
              <a:buChar char="-"/>
              <a:tabLst>
                <a:tab pos="2576830" algn="l"/>
              </a:tabLst>
            </a:pPr>
            <a:r>
              <a:rPr dirty="0"/>
              <a:t>Know the user</a:t>
            </a:r>
            <a:r>
              <a:rPr spc="-10" dirty="0"/>
              <a:t> </a:t>
            </a:r>
            <a:r>
              <a:rPr dirty="0"/>
              <a:t>(identity)</a:t>
            </a:r>
          </a:p>
          <a:p>
            <a:pPr marL="2575560" indent="-162560">
              <a:lnSpc>
                <a:spcPct val="100000"/>
              </a:lnSpc>
              <a:spcBef>
                <a:spcPts val="405"/>
              </a:spcBef>
              <a:buChar char="-"/>
              <a:tabLst>
                <a:tab pos="2576830" algn="l"/>
              </a:tabLst>
            </a:pPr>
            <a:r>
              <a:rPr dirty="0"/>
              <a:t>Easy to use: On the customer's</a:t>
            </a:r>
            <a:r>
              <a:rPr spc="-30" dirty="0"/>
              <a:t> </a:t>
            </a:r>
            <a:r>
              <a:rPr dirty="0"/>
              <a:t>end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725771" y="5758622"/>
            <a:ext cx="164083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latin typeface="Arial"/>
                <a:cs typeface="Arial"/>
              </a:rPr>
              <a:t>[1]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https://bit.ly/2GmQXGg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647" y="928424"/>
            <a:ext cx="1072535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PRODUCT STRATEGY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70918" y="5596618"/>
            <a:ext cx="25272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60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3486" y="496914"/>
            <a:ext cx="60648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215" dirty="0"/>
              <a:t>TESTING </a:t>
            </a:r>
            <a:r>
              <a:rPr spc="75" dirty="0">
                <a:latin typeface="Tahoma"/>
                <a:cs typeface="Tahoma"/>
              </a:rPr>
              <a:t>– </a:t>
            </a:r>
            <a:r>
              <a:rPr sz="3200" spc="-135" dirty="0"/>
              <a:t>EVONIK</a:t>
            </a:r>
            <a:r>
              <a:rPr sz="3200" spc="-484" dirty="0"/>
              <a:t> </a:t>
            </a:r>
            <a:r>
              <a:rPr sz="3200" spc="-165" dirty="0"/>
              <a:t>CHATBOT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42636" y="1196342"/>
            <a:ext cx="7743825" cy="4655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0600" y="476250"/>
            <a:ext cx="5467349" cy="502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0A32F-912F-AE4D-A4B7-408DD1AE42E0}"/>
              </a:ext>
            </a:extLst>
          </p:cNvPr>
          <p:cNvSpPr/>
          <p:nvPr/>
        </p:nvSpPr>
        <p:spPr>
          <a:xfrm>
            <a:off x="685800" y="2206019"/>
            <a:ext cx="264809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spc="-105" dirty="0">
                <a:solidFill>
                  <a:srgbClr val="252525"/>
                </a:solidFill>
              </a:rPr>
              <a:t>DECISION </a:t>
            </a:r>
          </a:p>
          <a:p>
            <a:r>
              <a:rPr lang="en-US" sz="4800" b="1" spc="-105" dirty="0">
                <a:solidFill>
                  <a:srgbClr val="252525"/>
                </a:solidFill>
              </a:rPr>
              <a:t>TREE</a:t>
            </a:r>
            <a:endParaRPr lang="en-US" sz="4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532</Words>
  <Application>Microsoft Macintosh PowerPoint</Application>
  <PresentationFormat>Custom</PresentationFormat>
  <Paragraphs>96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 Sensible Armadillo </vt:lpstr>
      <vt:lpstr>Arial</vt:lpstr>
      <vt:lpstr>Arial Black</vt:lpstr>
      <vt:lpstr>Calibri</vt:lpstr>
      <vt:lpstr>Cambria</vt:lpstr>
      <vt:lpstr>Georgia</vt:lpstr>
      <vt:lpstr>Lucida Sans Unicode</vt:lpstr>
      <vt:lpstr>Tahoma</vt:lpstr>
      <vt:lpstr>Times New Roman</vt:lpstr>
      <vt:lpstr>Trebuchet MS</vt:lpstr>
      <vt:lpstr>Verdana</vt:lpstr>
      <vt:lpstr>Office Theme</vt:lpstr>
      <vt:lpstr>E V O N I K   C R E A T I O N  L A B</vt:lpstr>
      <vt:lpstr>INTRODUCTION OF THE TOPIC</vt:lpstr>
      <vt:lpstr>Chatbots for  Recruitment</vt:lpstr>
      <vt:lpstr>PowerPoint Presentation</vt:lpstr>
      <vt:lpstr>H I S T O R Y</vt:lpstr>
      <vt:lpstr>Why Chatbots ? </vt:lpstr>
      <vt:lpstr>PRODUCT STRATEGY</vt:lpstr>
      <vt:lpstr>TESTING – EVONIK CHATBOT</vt:lpstr>
      <vt:lpstr>PowerPoint Presentation</vt:lpstr>
      <vt:lpstr>What do we want</vt:lpstr>
      <vt:lpstr>What do we want</vt:lpstr>
      <vt:lpstr>PowerPoint Presentation</vt:lpstr>
      <vt:lpstr>TOUCH POINTS</vt:lpstr>
      <vt:lpstr>PowerPoint Presentation</vt:lpstr>
      <vt:lpstr>C H A T B O T S   A R E  N E C E S S A R 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Chatbots in HR</dc:title>
  <dc:creator>Vedang Ratan Vatsa</dc:creator>
  <cp:keywords>DADSCtZk9hw,BADSCs1AF5s</cp:keywords>
  <cp:lastModifiedBy>Microsoft Office User</cp:lastModifiedBy>
  <cp:revision>2</cp:revision>
  <dcterms:created xsi:type="dcterms:W3CDTF">2019-02-20T12:19:08Z</dcterms:created>
  <dcterms:modified xsi:type="dcterms:W3CDTF">2019-02-20T12:52:19Z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2019-02-20T00:00:00Z</vt:filetime>
  </property>
  <property fmtid="{D5CDD505-2E9C-101B-9397-08002B2CF9AE}" pid="3" name="Creator">
    <vt:lpwstr>Canva</vt:lpwstr>
  </property>
  <property fmtid="{D5CDD505-2E9C-101B-9397-08002B2CF9AE}" pid="4" name="LastSaved">
    <vt:filetime>2019-02-20T00:00:00Z</vt:filetime>
  </property>
</Properties>
</file>