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68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Prototypal Inheritance vs Class based inheritance</a:t>
            </a:r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 Property names are always strings.</a:t>
            </a:r>
          </a:p>
          <a:p>
            <a:r>
              <a:rPr lang="en-IN" sz="2000" dirty="0"/>
              <a:t>But we are able to access </a:t>
            </a:r>
            <a:r>
              <a:rPr lang="en-IN" sz="2000" dirty="0" err="1"/>
              <a:t>arr</a:t>
            </a:r>
            <a:r>
              <a:rPr lang="en-IN" sz="2000" dirty="0"/>
              <a:t>[0], how ?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Callbacks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 callback is a function that is to be executed </a:t>
            </a:r>
            <a:r>
              <a:rPr lang="en-US" sz="1800" b="1" i="1" dirty="0"/>
              <a:t>after</a:t>
            </a:r>
            <a:r>
              <a:rPr lang="en-US" sz="1800" i="1" dirty="0"/>
              <a:t> another function has finished executing — hence the name ‘call back’</a:t>
            </a:r>
            <a:endParaRPr lang="en-IN" sz="1800" dirty="0"/>
          </a:p>
          <a:p>
            <a:r>
              <a:rPr lang="en-IN" sz="1800" dirty="0">
                <a:solidFill>
                  <a:srgbClr val="FFFFFF"/>
                </a:solidFill>
              </a:rPr>
              <a:t>Why </a:t>
            </a:r>
            <a:r>
              <a:rPr lang="en-IN" sz="1800" dirty="0" err="1">
                <a:solidFill>
                  <a:srgbClr val="FFFFFF"/>
                </a:solidFill>
              </a:rPr>
              <a:t>callbacks</a:t>
            </a:r>
            <a:r>
              <a:rPr lang="en-IN" sz="1800" dirty="0">
                <a:solidFill>
                  <a:srgbClr val="FFFFFF"/>
                </a:solidFill>
              </a:rPr>
              <a:t> 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9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Promises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Async / Await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Async / Await facilitates us by letting us write asynchronous code in synchronous way</a:t>
            </a:r>
          </a:p>
          <a:p>
            <a:r>
              <a:rPr lang="en-IN" sz="1800" dirty="0">
                <a:solidFill>
                  <a:srgbClr val="FFFFFF"/>
                </a:solidFill>
              </a:rPr>
              <a:t>A function need to be labelled async in order to use await inside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Its basically a more elegant way to handle promises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62759"/>
          </a:xfrm>
        </p:spPr>
        <p:txBody>
          <a:bodyPr>
            <a:normAutofit/>
          </a:bodyPr>
          <a:lstStyle/>
          <a:p>
            <a:r>
              <a:rPr lang="en-IN" sz="2000" dirty="0"/>
              <a:t>JS History</a:t>
            </a:r>
          </a:p>
          <a:p>
            <a:r>
              <a:rPr lang="en-IN" sz="2000" dirty="0"/>
              <a:t>JS Evolution </a:t>
            </a:r>
          </a:p>
          <a:p>
            <a:r>
              <a:rPr lang="en-IN" sz="2000" dirty="0"/>
              <a:t>Execution Environment</a:t>
            </a:r>
          </a:p>
          <a:p>
            <a:r>
              <a:rPr lang="en-IN" sz="2000" dirty="0"/>
              <a:t>Functional Scope vs Block Scope</a:t>
            </a:r>
          </a:p>
          <a:p>
            <a:r>
              <a:rPr lang="en-IN" sz="2000" dirty="0"/>
              <a:t>Functions, Objects and Arrays</a:t>
            </a:r>
          </a:p>
          <a:p>
            <a:r>
              <a:rPr lang="en-IN" sz="2000" dirty="0" err="1"/>
              <a:t>Iterables</a:t>
            </a:r>
            <a:endParaRPr lang="en-IN" sz="2000" dirty="0"/>
          </a:p>
          <a:p>
            <a:r>
              <a:rPr lang="en-IN" sz="2000" dirty="0"/>
              <a:t>Asynchronous Programming (</a:t>
            </a:r>
            <a:r>
              <a:rPr lang="en-IN" sz="2000" dirty="0" err="1"/>
              <a:t>Callbacks</a:t>
            </a:r>
            <a:r>
              <a:rPr lang="en-IN" sz="2000" dirty="0"/>
              <a:t>, Promises and async-await)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35957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subsequently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 Scope vs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new ‘let’ and ‘</a:t>
            </a:r>
            <a:r>
              <a:rPr lang="en-IN" sz="2000" dirty="0" err="1">
                <a:solidFill>
                  <a:srgbClr val="FFFFFF"/>
                </a:solidFill>
              </a:rPr>
              <a:t>const</a:t>
            </a:r>
            <a:r>
              <a:rPr lang="en-IN" sz="2000" dirty="0">
                <a:solidFill>
                  <a:srgbClr val="FFFFFF"/>
                </a:solidFill>
              </a:rPr>
              <a:t>’ keywords that changed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Block Scope live inside {}</a:t>
            </a:r>
          </a:p>
          <a:p>
            <a:r>
              <a:rPr lang="en-IN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1243</Words>
  <Application>Microsoft Macintosh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Guess Result..</vt:lpstr>
      <vt:lpstr>Function Scope vs Block Scope</vt:lpstr>
      <vt:lpstr>Functions</vt:lpstr>
      <vt:lpstr>Let’s Code..</vt:lpstr>
      <vt:lpstr>Objects</vt:lpstr>
      <vt:lpstr>Let’s Code..</vt:lpstr>
      <vt:lpstr>Prototypal Inheritance vs Class based inheritance</vt:lpstr>
      <vt:lpstr>Arrays</vt:lpstr>
      <vt:lpstr>Iterables</vt:lpstr>
      <vt:lpstr>Callbacks</vt:lpstr>
      <vt:lpstr>Promises</vt:lpstr>
      <vt:lpstr>Async /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 Prakash</dc:creator>
  <cp:lastModifiedBy>Ved Prakash</cp:lastModifiedBy>
  <cp:revision>1</cp:revision>
  <dcterms:created xsi:type="dcterms:W3CDTF">2020-02-25T11:13:38Z</dcterms:created>
  <dcterms:modified xsi:type="dcterms:W3CDTF">2020-02-25T14:45:57Z</dcterms:modified>
</cp:coreProperties>
</file>