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68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Function Scope vs Block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14" y="2117929"/>
            <a:ext cx="6270075" cy="396728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Everything used to be function scope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new ‘let’ and ‘</a:t>
            </a:r>
            <a:r>
              <a:rPr lang="en-IN" sz="2000" dirty="0" err="1">
                <a:solidFill>
                  <a:srgbClr val="FFFFFF"/>
                </a:solidFill>
              </a:rPr>
              <a:t>const</a:t>
            </a:r>
            <a:r>
              <a:rPr lang="en-IN" sz="2000" dirty="0">
                <a:solidFill>
                  <a:srgbClr val="FFFFFF"/>
                </a:solidFill>
              </a:rPr>
              <a:t>’ keywords, that changed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invent of ES6 coined the term ‘Block Scope’</a:t>
            </a:r>
          </a:p>
          <a:p>
            <a:r>
              <a:rPr lang="en-IN" sz="2000" dirty="0">
                <a:solidFill>
                  <a:srgbClr val="FFFFFF"/>
                </a:solidFill>
              </a:rPr>
              <a:t>Block Scope live inside {} </a:t>
            </a:r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Prototypal Inheritance vs Class based 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40180-4537-417C-8890-1243CAEC6DFA}"/>
              </a:ext>
            </a:extLst>
          </p:cNvPr>
          <p:cNvSpPr txBox="1"/>
          <p:nvPr/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Every functional constructor in JS has a special property called prototype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Usually referred as __proto__ when referred via object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Prototype isn’t instance specific, i.e. prototype is shared across all the instances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Arrays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 with property names ‘0’, ‘1’, ‘2’ and so on. Property names are always strings.</a:t>
            </a:r>
          </a:p>
          <a:p>
            <a:r>
              <a:rPr lang="en-IN" sz="2000" dirty="0"/>
              <a:t>But we are able to access </a:t>
            </a:r>
            <a:r>
              <a:rPr lang="en-IN" sz="2000" dirty="0" err="1"/>
              <a:t>arr</a:t>
            </a:r>
            <a:r>
              <a:rPr lang="en-IN" sz="2000" dirty="0"/>
              <a:t>[0], how ? (Let’s understand with example)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Iterables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A value is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 if it has a property with key 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endParaRPr lang="en-IN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Ex: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 returns a function</a:t>
            </a:r>
          </a:p>
          <a:p>
            <a:pPr marL="457200" lvl="1" indent="0">
              <a:buNone/>
            </a:pP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</a:t>
            </a:r>
            <a:r>
              <a:rPr lang="en-IN" sz="1600" dirty="0" err="1">
                <a:solidFill>
                  <a:srgbClr val="FFFFFF"/>
                </a:solidFill>
              </a:rPr>
              <a:t>arrItertor</a:t>
            </a:r>
            <a:r>
              <a:rPr lang="en-IN" sz="1600" dirty="0">
                <a:solidFill>
                  <a:srgbClr val="FFFFFF"/>
                </a:solidFill>
              </a:rPr>
              <a:t> =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]();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In </a:t>
            </a:r>
            <a:r>
              <a:rPr lang="en-IN" sz="1600" dirty="0" err="1">
                <a:solidFill>
                  <a:srgbClr val="FFFFFF"/>
                </a:solidFill>
              </a:rPr>
              <a:t>js</a:t>
            </a:r>
            <a:r>
              <a:rPr lang="en-IN" sz="1600" dirty="0">
                <a:solidFill>
                  <a:srgbClr val="FFFFFF"/>
                </a:solidFill>
              </a:rPr>
              <a:t>, (Arrays, Strings, Sets, Maps, Objects returned by keys, values, entries, DOM data structure: “[...</a:t>
            </a:r>
            <a:r>
              <a:rPr lang="en-IN" sz="1600" dirty="0" err="1">
                <a:solidFill>
                  <a:srgbClr val="FFFFFF"/>
                </a:solidFill>
              </a:rPr>
              <a:t>document.querySelectorAll</a:t>
            </a:r>
            <a:r>
              <a:rPr lang="en-IN" sz="1600" dirty="0">
                <a:solidFill>
                  <a:srgbClr val="FFFFFF"/>
                </a:solidFill>
              </a:rPr>
              <a:t>('div') ]”) are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 err="1">
                <a:solidFill>
                  <a:srgbClr val="FFFFFF"/>
                </a:solidFill>
              </a:rPr>
              <a:t>Iterables</a:t>
            </a:r>
            <a:r>
              <a:rPr lang="en-IN" sz="1600" dirty="0">
                <a:solidFill>
                  <a:srgbClr val="FFFFFF"/>
                </a:solidFill>
              </a:rPr>
              <a:t> are used in many places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    Ex:  1) for(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vale of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2) Array spread [ …&lt;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 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3) Array </a:t>
            </a:r>
            <a:r>
              <a:rPr lang="en-IN" sz="1600" dirty="0" err="1">
                <a:solidFill>
                  <a:srgbClr val="FFFFFF"/>
                </a:solidFill>
              </a:rPr>
              <a:t>destructuring</a:t>
            </a:r>
            <a:r>
              <a:rPr lang="en-IN" sz="1600" dirty="0">
                <a:solidFill>
                  <a:srgbClr val="FFFFFF"/>
                </a:solidFill>
              </a:rPr>
              <a:t>: 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[first, second] =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4) </a:t>
            </a:r>
            <a:r>
              <a:rPr lang="en-IN" sz="1600" dirty="0" err="1">
                <a:solidFill>
                  <a:srgbClr val="FFFFFF"/>
                </a:solidFill>
              </a:rPr>
              <a:t>Array.from</a:t>
            </a:r>
            <a:r>
              <a:rPr lang="en-IN" sz="1600" dirty="0">
                <a:solidFill>
                  <a:srgbClr val="FFFFFF"/>
                </a:solidFill>
              </a:rPr>
              <a:t>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5) Set &amp; Map constructor: new Set(&lt;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6) yield* operator requires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Callbacks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 callback is a function that is to be executed </a:t>
            </a:r>
            <a:r>
              <a:rPr lang="en-US" sz="1800" b="1" i="1" dirty="0"/>
              <a:t>after</a:t>
            </a:r>
            <a:r>
              <a:rPr lang="en-US" sz="1800" i="1" dirty="0"/>
              <a:t> another function has finished executing — hence the name ‘call back’</a:t>
            </a:r>
            <a:endParaRPr lang="en-IN" sz="1800" dirty="0"/>
          </a:p>
          <a:p>
            <a:r>
              <a:rPr lang="en-US" sz="1800" i="1" dirty="0"/>
              <a:t>JavaScript is an event driven language</a:t>
            </a:r>
          </a:p>
          <a:p>
            <a:r>
              <a:rPr lang="en-US" sz="1800" i="1" dirty="0"/>
              <a:t>Instead of waiting for a response before moving on, JavaScript will keep executing while listening for other events</a:t>
            </a:r>
            <a:endParaRPr lang="en-IN" sz="1800" i="1" dirty="0"/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9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Promises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dirty="0"/>
              <a:t>Easy to manage when dealing with multiple asynchronous operations where callbacks can create callback hell leading to unmanageable code</a:t>
            </a: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dirty="0"/>
              <a:t>Provides better error handling than callbacks and events</a:t>
            </a:r>
          </a:p>
          <a:p>
            <a:pPr fontAlgn="base"/>
            <a:r>
              <a:rPr lang="en-US" sz="1800" b="1" dirty="0"/>
              <a:t>A Promise has four states:</a:t>
            </a:r>
            <a:endParaRPr lang="en-US" sz="1800" dirty="0"/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b="1" dirty="0"/>
              <a:t>fulfilled</a:t>
            </a:r>
            <a:r>
              <a:rPr lang="en-US" sz="1800" dirty="0"/>
              <a:t>: Action related to the promise succeeded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b="1" dirty="0"/>
              <a:t>rejected</a:t>
            </a:r>
            <a:r>
              <a:rPr lang="en-US" sz="1800" dirty="0"/>
              <a:t>: Action related to the promise failed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b="1" dirty="0"/>
              <a:t>pending</a:t>
            </a:r>
            <a:r>
              <a:rPr lang="en-US" sz="1800" dirty="0"/>
              <a:t>: Promise is still pending </a:t>
            </a:r>
            <a:r>
              <a:rPr lang="en-US" sz="1800" dirty="0" err="1"/>
              <a:t>i.e</a:t>
            </a:r>
            <a:r>
              <a:rPr lang="en-US" sz="1800" dirty="0"/>
              <a:t> not fulfilled or rejected yet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b="1" dirty="0"/>
              <a:t>settled</a:t>
            </a:r>
            <a:r>
              <a:rPr lang="en-US" sz="1800" dirty="0"/>
              <a:t>: Promise has fulfilled or rejected</a:t>
            </a:r>
          </a:p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5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962759"/>
          </a:xfrm>
        </p:spPr>
        <p:txBody>
          <a:bodyPr>
            <a:normAutofit/>
          </a:bodyPr>
          <a:lstStyle/>
          <a:p>
            <a:r>
              <a:rPr lang="en-IN" sz="2000" dirty="0"/>
              <a:t>JS History</a:t>
            </a:r>
          </a:p>
          <a:p>
            <a:r>
              <a:rPr lang="en-IN" sz="2000" dirty="0"/>
              <a:t>JS Evolution </a:t>
            </a:r>
          </a:p>
          <a:p>
            <a:r>
              <a:rPr lang="en-IN" sz="2000" dirty="0"/>
              <a:t>Execution Environment</a:t>
            </a:r>
          </a:p>
          <a:p>
            <a:r>
              <a:rPr lang="en-IN" sz="2000" dirty="0"/>
              <a:t>Functional Scope vs Block Scope</a:t>
            </a:r>
          </a:p>
          <a:p>
            <a:r>
              <a:rPr lang="en-IN" sz="2000" dirty="0"/>
              <a:t>Functions, Objects and Arrays</a:t>
            </a:r>
          </a:p>
          <a:p>
            <a:r>
              <a:rPr lang="en-IN" sz="2000" dirty="0" err="1"/>
              <a:t>Iterables</a:t>
            </a:r>
            <a:endParaRPr lang="en-IN" sz="2000" dirty="0"/>
          </a:p>
          <a:p>
            <a:r>
              <a:rPr lang="en-IN" sz="2000" dirty="0"/>
              <a:t>Asynchronous Programming (</a:t>
            </a:r>
            <a:r>
              <a:rPr lang="en-IN" sz="2000" dirty="0" err="1"/>
              <a:t>Callbacks</a:t>
            </a:r>
            <a:r>
              <a:rPr lang="en-IN" sz="2000" dirty="0"/>
              <a:t>, Promises and async-await)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Async / Await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Async / Await facilitates us by letting us write asynchronous code in synchronous way</a:t>
            </a:r>
          </a:p>
          <a:p>
            <a:r>
              <a:rPr lang="en-IN" sz="1800" dirty="0">
                <a:solidFill>
                  <a:srgbClr val="FFFFFF"/>
                </a:solidFill>
              </a:rPr>
              <a:t>A function need to be labelled async in order to use await inside </a:t>
            </a:r>
          </a:p>
          <a:p>
            <a:r>
              <a:rPr lang="en-IN" sz="1800" dirty="0">
                <a:solidFill>
                  <a:srgbClr val="FFFFFF"/>
                </a:solidFill>
              </a:rPr>
              <a:t>Its basically a more elegant way to handle promises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612782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subsequently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</a:t>
                      </a:r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Jesse James Garrett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1892E-5A27-4FB0-9398-86DB8AF7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learn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AD071-953B-491E-8E60-3980D8E73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2" b="-2"/>
          <a:stretch/>
        </p:blipFill>
        <p:spPr>
          <a:xfrm>
            <a:off x="4972594" y="279712"/>
            <a:ext cx="6922843" cy="6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1383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Modern JavaScript</vt:lpstr>
      <vt:lpstr>Contents </vt:lpstr>
      <vt:lpstr>A brief of JS History</vt:lpstr>
      <vt:lpstr>JS Evolution</vt:lpstr>
      <vt:lpstr>Why learn  JS ?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Guess Result..</vt:lpstr>
      <vt:lpstr>Function Scope vs Block Scope</vt:lpstr>
      <vt:lpstr>Functions</vt:lpstr>
      <vt:lpstr>Let’s Code..</vt:lpstr>
      <vt:lpstr>Objects</vt:lpstr>
      <vt:lpstr>Let’s Code..</vt:lpstr>
      <vt:lpstr>Prototypal Inheritance vs Class based inheritance</vt:lpstr>
      <vt:lpstr>Arrays</vt:lpstr>
      <vt:lpstr>Iterables</vt:lpstr>
      <vt:lpstr>Callbacks</vt:lpstr>
      <vt:lpstr>Promises</vt:lpstr>
      <vt:lpstr>Async /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Windows User</dc:creator>
  <cp:lastModifiedBy>Windows User</cp:lastModifiedBy>
  <cp:revision>2</cp:revision>
  <dcterms:created xsi:type="dcterms:W3CDTF">2020-02-25T17:30:58Z</dcterms:created>
  <dcterms:modified xsi:type="dcterms:W3CDTF">2020-02-25T17:47:07Z</dcterms:modified>
</cp:coreProperties>
</file>