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729"/>
    <a:srgbClr val="F0F0F0"/>
    <a:srgbClr val="CCCCCC"/>
    <a:srgbClr val="E6E6E6"/>
    <a:srgbClr val="F42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68" autoAdjust="0"/>
  </p:normalViewPr>
  <p:slideViewPr>
    <p:cSldViewPr>
      <p:cViewPr varScale="1">
        <p:scale>
          <a:sx n="143" d="100"/>
          <a:sy n="143" d="100"/>
        </p:scale>
        <p:origin x="306"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F42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 name="Title 1"/>
          <p:cNvSpPr>
            <a:spLocks noGrp="1"/>
          </p:cNvSpPr>
          <p:nvPr>
            <p:ph type="ctrTitle"/>
          </p:nvPr>
        </p:nvSpPr>
        <p:spPr>
          <a:xfrm>
            <a:off x="613792" y="605135"/>
            <a:ext cx="5830416" cy="1678583"/>
          </a:xfrm>
        </p:spPr>
        <p:txBody>
          <a:bodyPr>
            <a:normAutofit/>
          </a:bodyPr>
          <a:lstStyle>
            <a:lvl1pPr algn="l">
              <a:defRPr sz="3800">
                <a:solidFill>
                  <a:schemeClr val="bg1"/>
                </a:solidFill>
              </a:defRPr>
            </a:lvl1pPr>
          </a:lstStyle>
          <a:p>
            <a:r>
              <a:rPr lang="en-US" dirty="0"/>
              <a:t>Click to edit Master title style</a:t>
            </a:r>
            <a:endParaRPr lang="hr-HR"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4248" y="4227934"/>
            <a:ext cx="1584176" cy="473473"/>
          </a:xfrm>
          <a:prstGeom prst="rect">
            <a:avLst/>
          </a:prstGeom>
        </p:spPr>
      </p:pic>
    </p:spTree>
    <p:extLst>
      <p:ext uri="{BB962C8B-B14F-4D97-AF65-F5344CB8AC3E}">
        <p14:creationId xmlns:p14="http://schemas.microsoft.com/office/powerpoint/2010/main" val="217425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995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hr-H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solidFill>
                  <a:srgbClr val="F0F0F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solidFill>
                  <a:srgbClr val="F0F0F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926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F42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 name="Title 1"/>
          <p:cNvSpPr>
            <a:spLocks noGrp="1"/>
          </p:cNvSpPr>
          <p:nvPr>
            <p:ph type="ctrTitle"/>
          </p:nvPr>
        </p:nvSpPr>
        <p:spPr>
          <a:xfrm>
            <a:off x="613792" y="605135"/>
            <a:ext cx="5830416" cy="1102519"/>
          </a:xfrm>
        </p:spPr>
        <p:txBody>
          <a:bodyPr>
            <a:normAutofit/>
          </a:bodyPr>
          <a:lstStyle>
            <a:lvl1pPr algn="l">
              <a:defRPr sz="3800">
                <a:solidFill>
                  <a:schemeClr val="bg1"/>
                </a:solidFill>
              </a:defRPr>
            </a:lvl1pPr>
          </a:lstStyle>
          <a:p>
            <a:r>
              <a:rPr lang="en-US" dirty="0"/>
              <a:t>Click to edit Master title style</a:t>
            </a:r>
            <a:endParaRPr lang="hr-HR" dirty="0"/>
          </a:p>
        </p:txBody>
      </p:sp>
      <p:sp>
        <p:nvSpPr>
          <p:cNvPr id="3" name="Subtitle 2"/>
          <p:cNvSpPr>
            <a:spLocks noGrp="1"/>
          </p:cNvSpPr>
          <p:nvPr>
            <p:ph type="subTitle" idx="1"/>
          </p:nvPr>
        </p:nvSpPr>
        <p:spPr>
          <a:xfrm>
            <a:off x="611560" y="1977380"/>
            <a:ext cx="5832648" cy="131445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hr-HR"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4248" y="4227934"/>
            <a:ext cx="1584176" cy="473473"/>
          </a:xfrm>
          <a:prstGeom prst="rect">
            <a:avLst/>
          </a:prstGeom>
        </p:spPr>
      </p:pic>
    </p:spTree>
    <p:extLst>
      <p:ext uri="{BB962C8B-B14F-4D97-AF65-F5344CB8AC3E}">
        <p14:creationId xmlns:p14="http://schemas.microsoft.com/office/powerpoint/2010/main" val="375315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Tree>
    <p:extLst>
      <p:ext uri="{BB962C8B-B14F-4D97-AF65-F5344CB8AC3E}">
        <p14:creationId xmlns:p14="http://schemas.microsoft.com/office/powerpoint/2010/main" val="413856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872" y="634380"/>
            <a:ext cx="7941568" cy="857250"/>
          </a:xfrm>
        </p:spPr>
        <p:txBody>
          <a:bodyPr anchor="t">
            <a:normAutofit/>
          </a:bodyPr>
          <a:lstStyle>
            <a:lvl1pPr>
              <a:defRPr sz="2800"/>
            </a:lvl1pPr>
          </a:lstStyle>
          <a:p>
            <a:r>
              <a:rPr lang="en-US" dirty="0"/>
              <a:t>Click to edit Master title style</a:t>
            </a:r>
            <a:endParaRPr lang="hr-HR" dirty="0"/>
          </a:p>
        </p:txBody>
      </p:sp>
      <p:sp>
        <p:nvSpPr>
          <p:cNvPr id="3" name="Content Placeholder 2"/>
          <p:cNvSpPr>
            <a:spLocks noGrp="1"/>
          </p:cNvSpPr>
          <p:nvPr>
            <p:ph idx="1"/>
          </p:nvPr>
        </p:nvSpPr>
        <p:spPr>
          <a:xfrm>
            <a:off x="590872" y="1779663"/>
            <a:ext cx="7941568" cy="2880320"/>
          </a:xfrm>
        </p:spPr>
        <p:txBody>
          <a:bodyPr/>
          <a:lstStyle>
            <a:lvl1pPr>
              <a:defRPr>
                <a:solidFill>
                  <a:srgbClr val="F0F0F0"/>
                </a:solidFill>
              </a:defRPr>
            </a:lvl1pPr>
            <a:lvl2pPr>
              <a:defRPr>
                <a:solidFill>
                  <a:srgbClr val="F0F0F0"/>
                </a:solidFill>
              </a:defRPr>
            </a:lvl2pPr>
            <a:lvl3pPr>
              <a:defRPr>
                <a:solidFill>
                  <a:srgbClr val="F0F0F0"/>
                </a:solidFill>
              </a:defRPr>
            </a:lvl3pPr>
            <a:lvl4pPr>
              <a:defRPr>
                <a:solidFill>
                  <a:srgbClr val="F0F0F0"/>
                </a:solidFill>
              </a:defRPr>
            </a:lvl4pPr>
            <a:lvl5pPr>
              <a:defRPr>
                <a:solidFill>
                  <a:srgbClr val="F0F0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r-HR" dirty="0"/>
          </a:p>
        </p:txBody>
      </p:sp>
    </p:spTree>
    <p:extLst>
      <p:ext uri="{BB962C8B-B14F-4D97-AF65-F5344CB8AC3E}">
        <p14:creationId xmlns:p14="http://schemas.microsoft.com/office/powerpoint/2010/main" val="28458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 name="Title 1"/>
          <p:cNvSpPr>
            <a:spLocks noGrp="1"/>
          </p:cNvSpPr>
          <p:nvPr>
            <p:ph type="title"/>
          </p:nvPr>
        </p:nvSpPr>
        <p:spPr>
          <a:xfrm>
            <a:off x="590872" y="634380"/>
            <a:ext cx="7941568" cy="857250"/>
          </a:xfrm>
        </p:spPr>
        <p:txBody>
          <a:bodyPr anchor="t">
            <a:normAutofit/>
          </a:bodyPr>
          <a:lstStyle>
            <a:lvl1pPr>
              <a:defRPr sz="2800"/>
            </a:lvl1pPr>
          </a:lstStyle>
          <a:p>
            <a:r>
              <a:rPr lang="en-US" dirty="0"/>
              <a:t>Click to edit Master title style</a:t>
            </a:r>
            <a:endParaRPr lang="hr-HR" dirty="0"/>
          </a:p>
        </p:txBody>
      </p:sp>
      <p:sp>
        <p:nvSpPr>
          <p:cNvPr id="3" name="Content Placeholder 2"/>
          <p:cNvSpPr>
            <a:spLocks noGrp="1"/>
          </p:cNvSpPr>
          <p:nvPr>
            <p:ph idx="1"/>
          </p:nvPr>
        </p:nvSpPr>
        <p:spPr>
          <a:xfrm>
            <a:off x="590872" y="1779663"/>
            <a:ext cx="7941568" cy="2880320"/>
          </a:xfrm>
        </p:spPr>
        <p:txBody>
          <a:bodyPr/>
          <a:lstStyle>
            <a:lvl1pPr>
              <a:defRPr>
                <a:solidFill>
                  <a:srgbClr val="262729"/>
                </a:solidFill>
              </a:defRPr>
            </a:lvl1pPr>
            <a:lvl2pPr>
              <a:defRPr>
                <a:solidFill>
                  <a:srgbClr val="262729"/>
                </a:solidFill>
              </a:defRPr>
            </a:lvl2pPr>
            <a:lvl3pPr>
              <a:defRPr>
                <a:solidFill>
                  <a:srgbClr val="262729"/>
                </a:solidFill>
              </a:defRPr>
            </a:lvl3pPr>
            <a:lvl4pPr>
              <a:defRPr>
                <a:solidFill>
                  <a:srgbClr val="262729"/>
                </a:solidFill>
              </a:defRPr>
            </a:lvl4pPr>
            <a:lvl5pPr>
              <a:defRPr>
                <a:solidFill>
                  <a:srgbClr val="26272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r-HR" dirty="0"/>
          </a:p>
        </p:txBody>
      </p:sp>
      <p:pic>
        <p:nvPicPr>
          <p:cNvPr id="5" name="Picture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8028384" y="4227796"/>
            <a:ext cx="506487" cy="432186"/>
          </a:xfrm>
          <a:prstGeom prst="rect">
            <a:avLst/>
          </a:prstGeom>
        </p:spPr>
      </p:pic>
    </p:spTree>
    <p:extLst>
      <p:ext uri="{BB962C8B-B14F-4D97-AF65-F5344CB8AC3E}">
        <p14:creationId xmlns:p14="http://schemas.microsoft.com/office/powerpoint/2010/main" val="332156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0" y="627534"/>
            <a:ext cx="3672408" cy="1224136"/>
          </a:xfrm>
        </p:spPr>
        <p:txBody>
          <a:bodyPr anchor="t">
            <a:normAutofit/>
          </a:bodyPr>
          <a:lstStyle>
            <a:lvl1pPr algn="l">
              <a:defRPr sz="2600" b="1"/>
            </a:lvl1pPr>
          </a:lstStyle>
          <a:p>
            <a:r>
              <a:rPr lang="en-US" dirty="0"/>
              <a:t>Click to edit Master title style</a:t>
            </a:r>
            <a:endParaRPr lang="hr-HR" dirty="0"/>
          </a:p>
        </p:txBody>
      </p:sp>
      <p:sp>
        <p:nvSpPr>
          <p:cNvPr id="4" name="Text Placeholder 3"/>
          <p:cNvSpPr>
            <a:spLocks noGrp="1"/>
          </p:cNvSpPr>
          <p:nvPr>
            <p:ph type="body" sz="half" idx="2"/>
          </p:nvPr>
        </p:nvSpPr>
        <p:spPr>
          <a:xfrm>
            <a:off x="4860032" y="699542"/>
            <a:ext cx="3672408" cy="1152128"/>
          </a:xfrm>
        </p:spPr>
        <p:txBody>
          <a:bodyPr>
            <a:normAutofit/>
          </a:bodyPr>
          <a:lstStyle>
            <a:lvl1pPr marL="0" indent="0">
              <a:buNone/>
              <a:defRPr sz="1700">
                <a:solidFill>
                  <a:srgbClr val="F0F0F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1379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0" y="627534"/>
            <a:ext cx="3672408" cy="1224136"/>
          </a:xfrm>
        </p:spPr>
        <p:txBody>
          <a:bodyPr anchor="t">
            <a:normAutofit/>
          </a:bodyPr>
          <a:lstStyle>
            <a:lvl1pPr algn="l">
              <a:defRPr sz="2600" b="1"/>
            </a:lvl1pPr>
          </a:lstStyle>
          <a:p>
            <a:r>
              <a:rPr lang="en-US" dirty="0"/>
              <a:t>Click to edit Master title style</a:t>
            </a:r>
            <a:endParaRPr lang="hr-HR" dirty="0"/>
          </a:p>
        </p:txBody>
      </p:sp>
      <p:sp>
        <p:nvSpPr>
          <p:cNvPr id="4" name="Text Placeholder 3"/>
          <p:cNvSpPr>
            <a:spLocks noGrp="1"/>
          </p:cNvSpPr>
          <p:nvPr>
            <p:ph type="body" sz="half" idx="2"/>
          </p:nvPr>
        </p:nvSpPr>
        <p:spPr>
          <a:xfrm>
            <a:off x="4860032" y="699542"/>
            <a:ext cx="3672408" cy="1152128"/>
          </a:xfrm>
        </p:spPr>
        <p:txBody>
          <a:bodyPr>
            <a:normAutofit/>
          </a:bodyPr>
          <a:lstStyle>
            <a:lvl1pPr marL="0" indent="0">
              <a:buNone/>
              <a:defRPr sz="1700">
                <a:solidFill>
                  <a:srgbClr val="F0F0F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Content Placeholder 2"/>
          <p:cNvSpPr>
            <a:spLocks noGrp="1"/>
          </p:cNvSpPr>
          <p:nvPr>
            <p:ph idx="1"/>
          </p:nvPr>
        </p:nvSpPr>
        <p:spPr>
          <a:xfrm>
            <a:off x="590872" y="2067695"/>
            <a:ext cx="7941568" cy="2592288"/>
          </a:xfrm>
        </p:spPr>
        <p:txBody>
          <a:bodyPr/>
          <a:lstStyle>
            <a:lvl1pPr>
              <a:defRPr>
                <a:solidFill>
                  <a:srgbClr val="F0F0F0"/>
                </a:solidFill>
              </a:defRPr>
            </a:lvl1pPr>
            <a:lvl2pPr>
              <a:defRPr>
                <a:solidFill>
                  <a:srgbClr val="F0F0F0"/>
                </a:solidFill>
              </a:defRPr>
            </a:lvl2pPr>
            <a:lvl3pPr>
              <a:defRPr>
                <a:solidFill>
                  <a:srgbClr val="F0F0F0"/>
                </a:solidFill>
              </a:defRPr>
            </a:lvl3pPr>
            <a:lvl4pPr>
              <a:defRPr>
                <a:solidFill>
                  <a:srgbClr val="F0F0F0"/>
                </a:solidFill>
              </a:defRPr>
            </a:lvl4pPr>
            <a:lvl5pPr>
              <a:defRPr>
                <a:solidFill>
                  <a:srgbClr val="F0F0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r-HR" dirty="0"/>
          </a:p>
        </p:txBody>
      </p:sp>
    </p:spTree>
    <p:extLst>
      <p:ext uri="{BB962C8B-B14F-4D97-AF65-F5344CB8AC3E}">
        <p14:creationId xmlns:p14="http://schemas.microsoft.com/office/powerpoint/2010/main" val="189836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0872" y="634380"/>
            <a:ext cx="7941568" cy="857250"/>
          </a:xfrm>
        </p:spPr>
        <p:txBody>
          <a:bodyPr/>
          <a:lstStyle/>
          <a:p>
            <a:r>
              <a:rPr lang="en-US"/>
              <a:t>Click to edit Master title style</a:t>
            </a:r>
            <a:endParaRPr lang="hr-HR"/>
          </a:p>
        </p:txBody>
      </p:sp>
      <p:sp>
        <p:nvSpPr>
          <p:cNvPr id="9" name="Content Placeholder 2"/>
          <p:cNvSpPr>
            <a:spLocks noGrp="1"/>
          </p:cNvSpPr>
          <p:nvPr>
            <p:ph idx="1"/>
          </p:nvPr>
        </p:nvSpPr>
        <p:spPr>
          <a:xfrm>
            <a:off x="590872" y="1779663"/>
            <a:ext cx="3765104" cy="2880320"/>
          </a:xfrm>
        </p:spPr>
        <p:txBody>
          <a:bodyPr/>
          <a:lstStyle>
            <a:lvl1pPr>
              <a:defRPr>
                <a:solidFill>
                  <a:srgbClr val="F0F0F0"/>
                </a:solidFill>
              </a:defRPr>
            </a:lvl1pPr>
            <a:lvl2pPr>
              <a:defRPr>
                <a:solidFill>
                  <a:srgbClr val="F0F0F0"/>
                </a:solidFill>
              </a:defRPr>
            </a:lvl2pPr>
            <a:lvl3pPr>
              <a:defRPr>
                <a:solidFill>
                  <a:srgbClr val="F0F0F0"/>
                </a:solidFill>
              </a:defRPr>
            </a:lvl3pPr>
            <a:lvl4pPr>
              <a:defRPr>
                <a:solidFill>
                  <a:srgbClr val="F0F0F0"/>
                </a:solidFill>
              </a:defRPr>
            </a:lvl4pPr>
            <a:lvl5pPr>
              <a:defRPr>
                <a:solidFill>
                  <a:srgbClr val="F0F0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r-HR" dirty="0"/>
          </a:p>
        </p:txBody>
      </p:sp>
      <p:sp>
        <p:nvSpPr>
          <p:cNvPr id="12" name="Content Placeholder 2"/>
          <p:cNvSpPr>
            <a:spLocks noGrp="1"/>
          </p:cNvSpPr>
          <p:nvPr>
            <p:ph idx="10"/>
          </p:nvPr>
        </p:nvSpPr>
        <p:spPr>
          <a:xfrm>
            <a:off x="4788024" y="1779663"/>
            <a:ext cx="3765104" cy="2880320"/>
          </a:xfrm>
        </p:spPr>
        <p:txBody>
          <a:bodyPr/>
          <a:lstStyle>
            <a:lvl1pPr>
              <a:defRPr>
                <a:solidFill>
                  <a:srgbClr val="F0F0F0"/>
                </a:solidFill>
              </a:defRPr>
            </a:lvl1pPr>
            <a:lvl2pPr>
              <a:defRPr>
                <a:solidFill>
                  <a:srgbClr val="F0F0F0"/>
                </a:solidFill>
              </a:defRPr>
            </a:lvl2pPr>
            <a:lvl3pPr>
              <a:defRPr>
                <a:solidFill>
                  <a:srgbClr val="F0F0F0"/>
                </a:solidFill>
              </a:defRPr>
            </a:lvl3pPr>
            <a:lvl4pPr>
              <a:defRPr>
                <a:solidFill>
                  <a:srgbClr val="F0F0F0"/>
                </a:solidFill>
              </a:defRPr>
            </a:lvl4pPr>
            <a:lvl5pPr>
              <a:defRPr>
                <a:solidFill>
                  <a:srgbClr val="F0F0F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Tree>
    <p:extLst>
      <p:ext uri="{BB962C8B-B14F-4D97-AF65-F5344CB8AC3E}">
        <p14:creationId xmlns:p14="http://schemas.microsoft.com/office/powerpoint/2010/main" val="341500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r-HR"/>
          </a:p>
        </p:txBody>
      </p:sp>
      <p:sp>
        <p:nvSpPr>
          <p:cNvPr id="3" name="Text Placeholder 2"/>
          <p:cNvSpPr>
            <a:spLocks noGrp="1"/>
          </p:cNvSpPr>
          <p:nvPr>
            <p:ph type="body" idx="1"/>
          </p:nvPr>
        </p:nvSpPr>
        <p:spPr>
          <a:xfrm>
            <a:off x="611560" y="1779661"/>
            <a:ext cx="3816028" cy="839862"/>
          </a:xfrm>
        </p:spPr>
        <p:txBody>
          <a:bodyPr anchor="b">
            <a:noAutofit/>
          </a:bodyPr>
          <a:lstStyle>
            <a:lvl1pPr marL="0" indent="0">
              <a:buNone/>
              <a:defRPr sz="2600" b="0">
                <a:solidFill>
                  <a:srgbClr val="F0F0F0"/>
                </a:solidFill>
                <a:latin typeface="Theinhardt" pitchFamily="34"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4716413" y="1779661"/>
            <a:ext cx="3816028" cy="839862"/>
          </a:xfrm>
        </p:spPr>
        <p:txBody>
          <a:bodyPr anchor="b"/>
          <a:lstStyle>
            <a:lvl1pPr marL="0" indent="0">
              <a:buNone/>
              <a:defRPr sz="2400" b="0">
                <a:solidFill>
                  <a:srgbClr val="F0F0F0"/>
                </a:solidFill>
                <a:latin typeface="Theinhardt" pitchFamily="34"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2"/>
          <p:cNvSpPr>
            <a:spLocks noGrp="1"/>
          </p:cNvSpPr>
          <p:nvPr>
            <p:ph idx="10"/>
          </p:nvPr>
        </p:nvSpPr>
        <p:spPr>
          <a:xfrm>
            <a:off x="590872" y="2643758"/>
            <a:ext cx="3837112" cy="1944216"/>
          </a:xfrm>
        </p:spPr>
        <p:txBody>
          <a:bodyPr/>
          <a:lstStyle>
            <a:lvl1pPr>
              <a:defRPr>
                <a:solidFill>
                  <a:srgbClr val="F0F0F0"/>
                </a:solidFill>
              </a:defRPr>
            </a:lvl1pPr>
            <a:lvl2pPr>
              <a:defRPr>
                <a:solidFill>
                  <a:srgbClr val="F0F0F0"/>
                </a:solidFill>
              </a:defRPr>
            </a:lvl2pPr>
            <a:lvl3pPr>
              <a:defRPr>
                <a:solidFill>
                  <a:srgbClr val="F0F0F0"/>
                </a:solidFill>
              </a:defRPr>
            </a:lvl3pPr>
            <a:lvl4pPr>
              <a:defRPr>
                <a:solidFill>
                  <a:srgbClr val="F0F0F0"/>
                </a:solidFill>
              </a:defRPr>
            </a:lvl4pPr>
            <a:lvl5pPr>
              <a:defRPr>
                <a:solidFill>
                  <a:srgbClr val="F0F0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r-HR" dirty="0"/>
          </a:p>
        </p:txBody>
      </p:sp>
      <p:sp>
        <p:nvSpPr>
          <p:cNvPr id="11" name="Content Placeholder 2"/>
          <p:cNvSpPr>
            <a:spLocks noGrp="1"/>
          </p:cNvSpPr>
          <p:nvPr>
            <p:ph idx="11"/>
          </p:nvPr>
        </p:nvSpPr>
        <p:spPr>
          <a:xfrm>
            <a:off x="4716016" y="2643758"/>
            <a:ext cx="3837112" cy="1944216"/>
          </a:xfrm>
        </p:spPr>
        <p:txBody>
          <a:bodyPr/>
          <a:lstStyle>
            <a:lvl1pPr>
              <a:defRPr>
                <a:solidFill>
                  <a:srgbClr val="F0F0F0"/>
                </a:solidFill>
              </a:defRPr>
            </a:lvl1pPr>
            <a:lvl2pPr>
              <a:defRPr>
                <a:solidFill>
                  <a:srgbClr val="F0F0F0"/>
                </a:solidFill>
              </a:defRPr>
            </a:lvl2pPr>
            <a:lvl3pPr>
              <a:defRPr>
                <a:solidFill>
                  <a:srgbClr val="F0F0F0"/>
                </a:solidFill>
              </a:defRPr>
            </a:lvl3pPr>
            <a:lvl4pPr>
              <a:defRPr>
                <a:solidFill>
                  <a:srgbClr val="F0F0F0"/>
                </a:solidFill>
              </a:defRPr>
            </a:lvl4pPr>
            <a:lvl5pPr>
              <a:defRPr>
                <a:solidFill>
                  <a:srgbClr val="F0F0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r-HR" dirty="0"/>
          </a:p>
        </p:txBody>
      </p:sp>
    </p:spTree>
    <p:extLst>
      <p:ext uri="{BB962C8B-B14F-4D97-AF65-F5344CB8AC3E}">
        <p14:creationId xmlns:p14="http://schemas.microsoft.com/office/powerpoint/2010/main" val="367034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rgbClr val="262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rgbClr val="F0F0F0"/>
              </a:solidFill>
            </a:endParaRP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028384" y="4227796"/>
            <a:ext cx="506487" cy="432186"/>
          </a:xfrm>
          <a:prstGeom prst="rect">
            <a:avLst/>
          </a:prstGeom>
        </p:spPr>
      </p:pic>
      <p:sp>
        <p:nvSpPr>
          <p:cNvPr id="2" name="Title Placeholder 1"/>
          <p:cNvSpPr>
            <a:spLocks noGrp="1"/>
          </p:cNvSpPr>
          <p:nvPr>
            <p:ph type="title"/>
          </p:nvPr>
        </p:nvSpPr>
        <p:spPr>
          <a:xfrm>
            <a:off x="590872" y="634380"/>
            <a:ext cx="7941568" cy="857250"/>
          </a:xfrm>
          <a:prstGeom prst="rect">
            <a:avLst/>
          </a:prstGeom>
        </p:spPr>
        <p:txBody>
          <a:bodyPr vert="horz" lIns="91440" tIns="45720" rIns="91440" bIns="45720" rtlCol="0" anchor="t">
            <a:normAutofit/>
          </a:bodyPr>
          <a:lstStyle/>
          <a:p>
            <a:r>
              <a:rPr lang="en-US" dirty="0"/>
              <a:t>Click to edit Master title style</a:t>
            </a:r>
            <a:endParaRPr lang="hr-HR" dirty="0"/>
          </a:p>
        </p:txBody>
      </p:sp>
      <p:sp>
        <p:nvSpPr>
          <p:cNvPr id="3" name="Text Placeholder 2"/>
          <p:cNvSpPr>
            <a:spLocks noGrp="1"/>
          </p:cNvSpPr>
          <p:nvPr>
            <p:ph type="body" idx="1"/>
          </p:nvPr>
        </p:nvSpPr>
        <p:spPr>
          <a:xfrm>
            <a:off x="590872" y="1779662"/>
            <a:ext cx="7941568" cy="28803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r-HR" dirty="0"/>
          </a:p>
        </p:txBody>
      </p:sp>
    </p:spTree>
    <p:extLst>
      <p:ext uri="{BB962C8B-B14F-4D97-AF65-F5344CB8AC3E}">
        <p14:creationId xmlns:p14="http://schemas.microsoft.com/office/powerpoint/2010/main" val="73720926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4" r:id="rId3"/>
    <p:sldLayoutId id="2147483650" r:id="rId4"/>
    <p:sldLayoutId id="2147483662" r:id="rId5"/>
    <p:sldLayoutId id="2147483661" r:id="rId6"/>
    <p:sldLayoutId id="2147483656" r:id="rId7"/>
    <p:sldLayoutId id="2147483652" r:id="rId8"/>
    <p:sldLayoutId id="2147483653" r:id="rId9"/>
    <p:sldLayoutId id="2147483655" r:id="rId10"/>
    <p:sldLayoutId id="2147483657" r:id="rId11"/>
  </p:sldLayoutIdLst>
  <p:txStyles>
    <p:titleStyle>
      <a:lvl1pPr algn="l" defTabSz="914400" rtl="0" eaLnBrk="1" latinLnBrk="0" hangingPunct="1">
        <a:spcBef>
          <a:spcPct val="0"/>
        </a:spcBef>
        <a:buNone/>
        <a:defRPr sz="2800" b="0" kern="1200">
          <a:solidFill>
            <a:srgbClr val="F42434"/>
          </a:solidFill>
          <a:latin typeface="Abril Text SB" pitchFamily="50" charset="-18"/>
          <a:ea typeface="+mj-ea"/>
          <a:cs typeface="+mj-cs"/>
        </a:defRPr>
      </a:lvl1pPr>
    </p:titleStyle>
    <p:bodyStyle>
      <a:lvl1pPr marL="0" indent="0" algn="l" defTabSz="914400" rtl="0" eaLnBrk="1" latinLnBrk="0" hangingPunct="1">
        <a:spcBef>
          <a:spcPct val="20000"/>
        </a:spcBef>
        <a:buFontTx/>
        <a:buNone/>
        <a:defRPr sz="2600" kern="1200">
          <a:solidFill>
            <a:srgbClr val="F0F0F0"/>
          </a:solidFill>
          <a:latin typeface="Theinhardt" pitchFamily="34" charset="-18"/>
          <a:ea typeface="+mn-ea"/>
          <a:cs typeface="+mn-cs"/>
        </a:defRPr>
      </a:lvl1pPr>
      <a:lvl2pPr marL="538163" indent="-268288" algn="l" defTabSz="914400" rtl="0" eaLnBrk="1" latinLnBrk="0" hangingPunct="1">
        <a:spcBef>
          <a:spcPct val="20000"/>
        </a:spcBef>
        <a:buFont typeface="Arial" panose="020B0604020202020204" pitchFamily="34" charset="0"/>
        <a:buChar char="–"/>
        <a:defRPr sz="2400" kern="1200">
          <a:solidFill>
            <a:srgbClr val="F0F0F0"/>
          </a:solidFill>
          <a:latin typeface="Theinhardt" pitchFamily="34" charset="-18"/>
          <a:ea typeface="+mn-ea"/>
          <a:cs typeface="+mn-cs"/>
        </a:defRPr>
      </a:lvl2pPr>
      <a:lvl3pPr marL="808038" indent="-269875" algn="l" defTabSz="914400" rtl="0" eaLnBrk="1" latinLnBrk="0" hangingPunct="1">
        <a:spcBef>
          <a:spcPct val="20000"/>
        </a:spcBef>
        <a:buFont typeface="Arial" panose="020B0604020202020204" pitchFamily="34" charset="0"/>
        <a:buChar char="•"/>
        <a:defRPr sz="2000" kern="1200">
          <a:solidFill>
            <a:srgbClr val="F0F0F0"/>
          </a:solidFill>
          <a:latin typeface="Theinhardt" pitchFamily="34" charset="-18"/>
          <a:ea typeface="+mn-ea"/>
          <a:cs typeface="+mn-cs"/>
        </a:defRPr>
      </a:lvl3pPr>
      <a:lvl4pPr marL="1077913" indent="-269875" algn="l" defTabSz="914400" rtl="0" eaLnBrk="1" latinLnBrk="0" hangingPunct="1">
        <a:spcBef>
          <a:spcPct val="20000"/>
        </a:spcBef>
        <a:buFont typeface="Arial" panose="020B0604020202020204" pitchFamily="34" charset="0"/>
        <a:buChar char="–"/>
        <a:tabLst>
          <a:tab pos="1254125" algn="l"/>
        </a:tabLst>
        <a:defRPr sz="1600" kern="1200">
          <a:solidFill>
            <a:srgbClr val="F0F0F0"/>
          </a:solidFill>
          <a:latin typeface="Theinhardt" pitchFamily="34" charset="-18"/>
          <a:ea typeface="+mn-ea"/>
          <a:cs typeface="+mn-cs"/>
        </a:defRPr>
      </a:lvl4pPr>
      <a:lvl5pPr marL="1254125" indent="-176213" algn="l" defTabSz="914400" rtl="0" eaLnBrk="1" latinLnBrk="0" hangingPunct="1">
        <a:spcBef>
          <a:spcPct val="20000"/>
        </a:spcBef>
        <a:buFont typeface="Arial" panose="020B0604020202020204" pitchFamily="34" charset="0"/>
        <a:buChar char="»"/>
        <a:defRPr sz="1600" kern="1200">
          <a:solidFill>
            <a:srgbClr val="F0F0F0"/>
          </a:solidFill>
          <a:latin typeface="Theinhardt" pitchFamily="34" charset="-18"/>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luka712/PhaserDemo/tree/dayone" TargetMode="External"/><Relationship Id="rId2" Type="http://schemas.openxmlformats.org/officeDocument/2006/relationships/hyperlink" Target="http://phaser.io/" TargetMode="External"/><Relationship Id="rId1" Type="http://schemas.openxmlformats.org/officeDocument/2006/relationships/slideLayout" Target="../slideLayouts/slideLayout5.xml"/><Relationship Id="rId5" Type="http://schemas.openxmlformats.org/officeDocument/2006/relationships/hyperlink" Target="https://gamedevacademy.org/category/tutorials/html5-gamedev-phaser/" TargetMode="External"/><Relationship Id="rId4" Type="http://schemas.openxmlformats.org/officeDocument/2006/relationships/hyperlink" Target="https://gamedevacademy.org/free-ebook-game-development-for-human-beings/?a=1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a:t>Uvod igre uz Phaser.js</a:t>
            </a:r>
          </a:p>
        </p:txBody>
      </p:sp>
      <p:sp>
        <p:nvSpPr>
          <p:cNvPr id="3" name="Subtitle 2"/>
          <p:cNvSpPr>
            <a:spLocks noGrp="1"/>
          </p:cNvSpPr>
          <p:nvPr>
            <p:ph type="subTitle" idx="1"/>
          </p:nvPr>
        </p:nvSpPr>
        <p:spPr/>
        <p:txBody>
          <a:bodyPr/>
          <a:lstStyle/>
          <a:p>
            <a:r>
              <a:rPr lang="hr-HR" dirty="0"/>
              <a:t>Ljetna škola programiranja</a:t>
            </a:r>
          </a:p>
        </p:txBody>
      </p:sp>
    </p:spTree>
    <p:extLst>
      <p:ext uri="{BB962C8B-B14F-4D97-AF65-F5344CB8AC3E}">
        <p14:creationId xmlns:p14="http://schemas.microsoft.com/office/powerpoint/2010/main" val="1833332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29"/>
            </a:pPr>
            <a:r>
              <a:rPr lang="hr-HR" dirty="0"/>
              <a:t>In game.js file, playerEnemyCollision method, decrease player health on collision. Use enemy damage property.</a:t>
            </a:r>
          </a:p>
          <a:p>
            <a:pPr marL="514350" indent="-514350">
              <a:buFont typeface="+mj-lt"/>
              <a:buAutoNum type="arabicPeriod" startAt="29"/>
            </a:pPr>
            <a:r>
              <a:rPr lang="hr-HR" dirty="0"/>
              <a:t>If player health is less then 0, set active property to false. Destroy player sprite. Try to run game after this step. Player should collide with enemies. Try running game after this step.</a:t>
            </a:r>
          </a:p>
          <a:p>
            <a:pPr marL="514350" indent="-514350">
              <a:buFont typeface="+mj-lt"/>
              <a:buAutoNum type="arabicPeriod" startAt="29"/>
            </a:pPr>
            <a:endParaRPr lang="hr-HR" dirty="0"/>
          </a:p>
          <a:p>
            <a:pPr marL="514350" indent="-514350">
              <a:buFont typeface="+mj-lt"/>
              <a:buAutoNum type="arabicPeriod" startAt="29"/>
            </a:pPr>
            <a:endParaRPr lang="hr-HR" dirty="0"/>
          </a:p>
        </p:txBody>
      </p:sp>
    </p:spTree>
    <p:extLst>
      <p:ext uri="{BB962C8B-B14F-4D97-AF65-F5344CB8AC3E}">
        <p14:creationId xmlns:p14="http://schemas.microsoft.com/office/powerpoint/2010/main" val="975221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Bullets</a:t>
            </a:r>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startAt="31"/>
            </a:pPr>
            <a:r>
              <a:rPr lang="hr-HR" dirty="0"/>
              <a:t>In BaseBullet.js file , create BaseBullet constructor and set appropriate properties.</a:t>
            </a:r>
          </a:p>
          <a:p>
            <a:pPr marL="514350" indent="-514350">
              <a:buFont typeface="+mj-lt"/>
              <a:buAutoNum type="arabicPeriod" startAt="31"/>
            </a:pPr>
            <a:r>
              <a:rPr lang="hr-HR" dirty="0"/>
              <a:t>In RegularBullet.js file , call base bullet update method</a:t>
            </a:r>
          </a:p>
          <a:p>
            <a:pPr marL="514350" indent="-514350">
              <a:buFont typeface="+mj-lt"/>
              <a:buAutoNum type="arabicPeriod" startAt="31"/>
            </a:pPr>
            <a:r>
              <a:rPr lang="hr-HR" dirty="0"/>
              <a:t>In player.js file add bind key method to player prototype, this way we can add new keys to player. </a:t>
            </a:r>
          </a:p>
          <a:p>
            <a:pPr marL="514350" indent="-514350">
              <a:buFont typeface="+mj-lt"/>
              <a:buAutoNum type="arabicPeriod" startAt="31"/>
            </a:pPr>
            <a:r>
              <a:rPr lang="hr-HR" dirty="0"/>
              <a:t>Add check key down method, pass key as parameter.</a:t>
            </a:r>
          </a:p>
          <a:p>
            <a:pPr marL="514350" indent="-514350">
              <a:buFont typeface="+mj-lt"/>
              <a:buAutoNum type="arabicPeriod" startAt="31"/>
            </a:pPr>
            <a:r>
              <a:rPr lang="en-US" dirty="0"/>
              <a:t>Add </a:t>
            </a:r>
            <a:r>
              <a:rPr lang="en-US" dirty="0" err="1"/>
              <a:t>getPosition</a:t>
            </a:r>
            <a:r>
              <a:rPr lang="en-US" dirty="0"/>
              <a:t> method which will return sprite position</a:t>
            </a:r>
            <a:endParaRPr lang="hr-HR" dirty="0"/>
          </a:p>
          <a:p>
            <a:pPr marL="514350" indent="-514350">
              <a:buFont typeface="+mj-lt"/>
              <a:buAutoNum type="arabicPeriod" startAt="31"/>
            </a:pPr>
            <a:endParaRPr lang="hr-HR" dirty="0"/>
          </a:p>
        </p:txBody>
      </p:sp>
    </p:spTree>
    <p:extLst>
      <p:ext uri="{BB962C8B-B14F-4D97-AF65-F5344CB8AC3E}">
        <p14:creationId xmlns:p14="http://schemas.microsoft.com/office/powerpoint/2010/main" val="65977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36"/>
            </a:pPr>
            <a:r>
              <a:rPr lang="hr-HR" dirty="0"/>
              <a:t>In game.js file create spawnRegularBullet method, which will just add new RegularBullet. Use player position for bullet sprite position and set bullet direction.</a:t>
            </a:r>
          </a:p>
          <a:p>
            <a:pPr marL="514350" indent="-514350">
              <a:buFont typeface="+mj-lt"/>
              <a:buAutoNum type="arabicPeriod" startAt="36"/>
            </a:pPr>
            <a:r>
              <a:rPr lang="hr-HR" dirty="0"/>
              <a:t>Bind shooting key to player, space for example.</a:t>
            </a:r>
          </a:p>
          <a:p>
            <a:pPr marL="514350" indent="-514350">
              <a:buFont typeface="+mj-lt"/>
              <a:buAutoNum type="arabicPeriod" startAt="36"/>
            </a:pPr>
            <a:r>
              <a:rPr lang="hr-HR" dirty="0"/>
              <a:t>Check if shooting key is pressed. If so, call spawnRegularBullet. Try running game after this step.</a:t>
            </a:r>
          </a:p>
        </p:txBody>
      </p:sp>
    </p:spTree>
    <p:extLst>
      <p:ext uri="{BB962C8B-B14F-4D97-AF65-F5344CB8AC3E}">
        <p14:creationId xmlns:p14="http://schemas.microsoft.com/office/powerpoint/2010/main" val="410633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Controlling bullets</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startAt="39"/>
            </a:pPr>
            <a:r>
              <a:rPr lang="hr-HR" dirty="0"/>
              <a:t>Add COOLDOWN property to window object. Next to WIDTH and HEIGHT</a:t>
            </a:r>
          </a:p>
          <a:p>
            <a:pPr marL="514350" indent="-514350">
              <a:buFont typeface="+mj-lt"/>
              <a:buAutoNum type="arabicPeriod" startAt="39"/>
            </a:pPr>
            <a:r>
              <a:rPr lang="hr-HR" dirty="0"/>
              <a:t>Add cooldown property in create method and set it to 0</a:t>
            </a:r>
          </a:p>
          <a:p>
            <a:pPr marL="514350" indent="-514350">
              <a:buFont typeface="+mj-lt"/>
              <a:buAutoNum type="arabicPeriod" startAt="39"/>
            </a:pPr>
            <a:r>
              <a:rPr lang="hr-HR" dirty="0"/>
              <a:t>Decrease cooldown by time.physicsElapsed </a:t>
            </a:r>
          </a:p>
          <a:p>
            <a:pPr marL="514350" indent="-514350">
              <a:buFont typeface="+mj-lt"/>
              <a:buAutoNum type="arabicPeriod" startAt="39"/>
            </a:pPr>
            <a:r>
              <a:rPr lang="hr-HR" dirty="0"/>
              <a:t>Add check for cooldown &lt;= 0 and reset this.cooldown to COOLDOWN inside if statement.</a:t>
            </a:r>
          </a:p>
          <a:p>
            <a:pPr marL="514350" indent="-514350">
              <a:buFont typeface="+mj-lt"/>
              <a:buAutoNum type="arabicPeriod" startAt="39"/>
            </a:pPr>
            <a:endParaRPr lang="hr-HR" dirty="0"/>
          </a:p>
        </p:txBody>
      </p:sp>
    </p:spTree>
    <p:extLst>
      <p:ext uri="{BB962C8B-B14F-4D97-AF65-F5344CB8AC3E}">
        <p14:creationId xmlns:p14="http://schemas.microsoft.com/office/powerpoint/2010/main" val="197016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startAt="43"/>
            </a:pPr>
            <a:r>
              <a:rPr lang="en-US" dirty="0"/>
              <a:t>Add for loop for bullets starting from bullets end, update bullet, </a:t>
            </a:r>
            <a:r>
              <a:rPr lang="hr-HR" dirty="0"/>
              <a:t>also </a:t>
            </a:r>
            <a:r>
              <a:rPr lang="en-US" dirty="0"/>
              <a:t>add check for inactive bullets</a:t>
            </a:r>
            <a:r>
              <a:rPr lang="hr-HR" dirty="0"/>
              <a:t>. If </a:t>
            </a:r>
            <a:r>
              <a:rPr lang="en-US" dirty="0"/>
              <a:t>bullet is not active, remove it from array and destroy bullet sprite</a:t>
            </a:r>
            <a:r>
              <a:rPr lang="hr-HR" dirty="0"/>
              <a:t>.</a:t>
            </a:r>
          </a:p>
          <a:p>
            <a:pPr marL="514350" indent="-514350">
              <a:buFont typeface="+mj-lt"/>
              <a:buAutoNum type="arabicPeriod" startAt="43"/>
            </a:pPr>
            <a:r>
              <a:rPr lang="hr-HR" dirty="0"/>
              <a:t>A</a:t>
            </a:r>
            <a:r>
              <a:rPr lang="en-US" dirty="0" err="1"/>
              <a:t>dd</a:t>
            </a:r>
            <a:r>
              <a:rPr lang="en-US" dirty="0"/>
              <a:t> for loop for bullets and check for collision between bullet and enemy. Pass </a:t>
            </a:r>
            <a:r>
              <a:rPr lang="en-US" dirty="0" err="1"/>
              <a:t>bulletEnemyCollision</a:t>
            </a:r>
            <a:r>
              <a:rPr lang="en-US" dirty="0"/>
              <a:t> to collide call</a:t>
            </a:r>
            <a:r>
              <a:rPr lang="hr-HR" dirty="0"/>
              <a:t>.</a:t>
            </a:r>
          </a:p>
          <a:p>
            <a:pPr marL="514350" indent="-514350">
              <a:buFont typeface="+mj-lt"/>
              <a:buAutoNum type="arabicPeriod" startAt="43"/>
            </a:pPr>
            <a:r>
              <a:rPr lang="hr-HR" dirty="0"/>
              <a:t>In bulletEnemyCollision method, s</a:t>
            </a:r>
            <a:r>
              <a:rPr lang="en-US" dirty="0"/>
              <a:t>et sprite objects active property to false</a:t>
            </a:r>
            <a:endParaRPr lang="hr-HR" dirty="0"/>
          </a:p>
          <a:p>
            <a:pPr marL="514350" indent="-514350">
              <a:buFont typeface="+mj-lt"/>
              <a:buAutoNum type="arabicPeriod" startAt="43"/>
            </a:pPr>
            <a:r>
              <a:rPr lang="hr-HR" dirty="0"/>
              <a:t>Finally add offset to in bullets spawn function to make bullets spawn at correct point. Try running game after this step.</a:t>
            </a:r>
          </a:p>
        </p:txBody>
      </p:sp>
    </p:spTree>
    <p:extLst>
      <p:ext uri="{BB962C8B-B14F-4D97-AF65-F5344CB8AC3E}">
        <p14:creationId xmlns:p14="http://schemas.microsoft.com/office/powerpoint/2010/main" val="212252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hr-HR"/>
          </a:p>
        </p:txBody>
      </p:sp>
      <p:sp>
        <p:nvSpPr>
          <p:cNvPr id="5" name="Content Placeholder 4"/>
          <p:cNvSpPr>
            <a:spLocks noGrp="1"/>
          </p:cNvSpPr>
          <p:nvPr>
            <p:ph idx="1"/>
          </p:nvPr>
        </p:nvSpPr>
        <p:spPr/>
        <p:txBody>
          <a:bodyPr/>
          <a:lstStyle/>
          <a:p>
            <a:pPr algn="ctr"/>
            <a:endParaRPr lang="hr-HR" dirty="0"/>
          </a:p>
          <a:p>
            <a:pPr algn="ctr"/>
            <a:endParaRPr lang="hr-HR" dirty="0"/>
          </a:p>
          <a:p>
            <a:pPr algn="ctr"/>
            <a:r>
              <a:rPr lang="hr-HR" dirty="0"/>
              <a:t>Hvala </a:t>
            </a:r>
            <a:r>
              <a:rPr lang="hr-HR" dirty="0">
                <a:sym typeface="Wingdings" panose="05000000000000000000" pitchFamily="2" charset="2"/>
              </a:rPr>
              <a:t></a:t>
            </a:r>
          </a:p>
          <a:p>
            <a:pPr algn="ctr"/>
            <a:endParaRPr lang="hr-HR" dirty="0">
              <a:sym typeface="Wingdings" panose="05000000000000000000" pitchFamily="2" charset="2"/>
            </a:endParaRPr>
          </a:p>
          <a:p>
            <a:pPr algn="ctr"/>
            <a:endParaRPr lang="hr-HR" dirty="0">
              <a:sym typeface="Wingdings" panose="05000000000000000000" pitchFamily="2" charset="2"/>
            </a:endParaRPr>
          </a:p>
          <a:p>
            <a:pPr algn="ctr"/>
            <a:r>
              <a:rPr lang="hr-HR" dirty="0"/>
              <a:t>			</a:t>
            </a:r>
            <a:r>
              <a:rPr lang="hr-HR" sz="1800" dirty="0"/>
              <a:t>Luka Erkapić: lerkapic@mono.hr</a:t>
            </a:r>
          </a:p>
        </p:txBody>
      </p:sp>
    </p:spTree>
    <p:extLst>
      <p:ext uri="{BB962C8B-B14F-4D97-AF65-F5344CB8AC3E}">
        <p14:creationId xmlns:p14="http://schemas.microsoft.com/office/powerpoint/2010/main" val="317257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hr-HR"/>
          </a:p>
        </p:txBody>
      </p:sp>
      <p:sp>
        <p:nvSpPr>
          <p:cNvPr id="3" name="Content Placeholder 2"/>
          <p:cNvSpPr>
            <a:spLocks noGrp="1"/>
          </p:cNvSpPr>
          <p:nvPr>
            <p:ph idx="1"/>
          </p:nvPr>
        </p:nvSpPr>
        <p:spPr/>
        <p:txBody>
          <a:bodyPr>
            <a:normAutofit/>
          </a:bodyPr>
          <a:lstStyle/>
          <a:p>
            <a:r>
              <a:rPr lang="hr-HR" sz="2000" dirty="0">
                <a:solidFill>
                  <a:schemeClr val="bg1"/>
                </a:solidFill>
                <a:hlinkClick r:id="rId2"/>
              </a:rPr>
              <a:t>http://phaser.io/</a:t>
            </a:r>
            <a:endParaRPr lang="hr-HR" sz="2000" dirty="0">
              <a:solidFill>
                <a:schemeClr val="bg1"/>
              </a:solidFill>
            </a:endParaRPr>
          </a:p>
          <a:p>
            <a:r>
              <a:rPr lang="hr-HR" sz="2000" dirty="0">
                <a:solidFill>
                  <a:schemeClr val="bg1"/>
                </a:solidFill>
                <a:hlinkClick r:id="rId3"/>
              </a:rPr>
              <a:t>https://github.com/luka712/PhaserDemo/tree/dayone</a:t>
            </a:r>
            <a:endParaRPr lang="hr-HR" sz="2000" dirty="0">
              <a:solidFill>
                <a:schemeClr val="bg1"/>
              </a:solidFill>
            </a:endParaRPr>
          </a:p>
          <a:p>
            <a:r>
              <a:rPr lang="hr-HR" sz="2000" dirty="0">
                <a:solidFill>
                  <a:schemeClr val="bg1"/>
                </a:solidFill>
                <a:hlinkClick r:id="rId4"/>
              </a:rPr>
              <a:t>https://gamedevacademy.org/free-ebook-game-development-for-human-beings/?a=13</a:t>
            </a:r>
            <a:endParaRPr lang="hr-HR" sz="2000" dirty="0">
              <a:solidFill>
                <a:schemeClr val="bg1"/>
              </a:solidFill>
            </a:endParaRPr>
          </a:p>
          <a:p>
            <a:r>
              <a:rPr lang="hr-HR" sz="2000" dirty="0">
                <a:solidFill>
                  <a:schemeClr val="bg1"/>
                </a:solidFill>
                <a:hlinkClick r:id="rId5"/>
              </a:rPr>
              <a:t>https://gamedevacademy.org/category/tutorials/html5-gamedev-phaser/</a:t>
            </a:r>
            <a:endParaRPr lang="hr-HR" sz="2000" dirty="0">
              <a:solidFill>
                <a:schemeClr val="bg1"/>
              </a:solidFill>
            </a:endParaRPr>
          </a:p>
          <a:p>
            <a:endParaRPr lang="hr-HR" sz="2000" dirty="0"/>
          </a:p>
        </p:txBody>
      </p:sp>
    </p:spTree>
    <p:extLst>
      <p:ext uri="{BB962C8B-B14F-4D97-AF65-F5344CB8AC3E}">
        <p14:creationId xmlns:p14="http://schemas.microsoft.com/office/powerpoint/2010/main" val="16995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r-HR" dirty="0"/>
              <a:t>Project folder structure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75" y="1995686"/>
            <a:ext cx="3562847" cy="2362530"/>
          </a:xfrm>
        </p:spPr>
      </p:pic>
    </p:spTree>
    <p:extLst>
      <p:ext uri="{BB962C8B-B14F-4D97-AF65-F5344CB8AC3E}">
        <p14:creationId xmlns:p14="http://schemas.microsoft.com/office/powerpoint/2010/main" val="2113616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Scrolling background</a:t>
            </a:r>
          </a:p>
        </p:txBody>
      </p:sp>
      <p:sp>
        <p:nvSpPr>
          <p:cNvPr id="3" name="Content Placeholder 2"/>
          <p:cNvSpPr>
            <a:spLocks noGrp="1"/>
          </p:cNvSpPr>
          <p:nvPr>
            <p:ph idx="1"/>
          </p:nvPr>
        </p:nvSpPr>
        <p:spPr/>
        <p:txBody>
          <a:bodyPr/>
          <a:lstStyle/>
          <a:p>
            <a:pPr marL="514350" indent="-514350">
              <a:buAutoNum type="arabicPeriod"/>
            </a:pPr>
            <a:r>
              <a:rPr lang="hr-HR" dirty="0"/>
              <a:t>In game.js file add HEIGHT property.</a:t>
            </a:r>
          </a:p>
          <a:p>
            <a:pPr marL="514350" indent="-514350">
              <a:buAutoNum type="arabicPeriod"/>
            </a:pPr>
            <a:r>
              <a:rPr lang="hr-HR" dirty="0"/>
              <a:t>Add update property to mainPhaserMethods object.</a:t>
            </a:r>
          </a:p>
          <a:p>
            <a:pPr marL="514350" indent="-514350">
              <a:buAutoNum type="arabicPeriod"/>
            </a:pPr>
            <a:r>
              <a:rPr lang="hr-HR" dirty="0"/>
              <a:t>In BaseGameObject.js file add sprite property.</a:t>
            </a:r>
          </a:p>
          <a:p>
            <a:pPr marL="514350" indent="-514350">
              <a:buAutoNum type="arabicPeriod"/>
            </a:pPr>
            <a:r>
              <a:rPr lang="hr-HR" dirty="0"/>
              <a:t>Add update property to BaseGameObject prototype</a:t>
            </a:r>
          </a:p>
          <a:p>
            <a:endParaRPr lang="hr-HR" dirty="0"/>
          </a:p>
        </p:txBody>
      </p:sp>
    </p:spTree>
    <p:extLst>
      <p:ext uri="{BB962C8B-B14F-4D97-AF65-F5344CB8AC3E}">
        <p14:creationId xmlns:p14="http://schemas.microsoft.com/office/powerpoint/2010/main" val="284975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72" y="339502"/>
            <a:ext cx="7941568" cy="4320481"/>
          </a:xfrm>
        </p:spPr>
        <p:txBody>
          <a:bodyPr>
            <a:normAutofit lnSpcReduction="10000"/>
          </a:bodyPr>
          <a:lstStyle/>
          <a:p>
            <a:pPr marL="514350" indent="-514350">
              <a:buFont typeface="+mj-lt"/>
              <a:buAutoNum type="arabicPeriod" startAt="5"/>
            </a:pPr>
            <a:r>
              <a:rPr lang="hr-HR" dirty="0"/>
              <a:t>In ScrollingBackground.js file, pass correct arguments to BaseGameObject.call </a:t>
            </a:r>
          </a:p>
          <a:p>
            <a:pPr marL="514350" indent="-514350">
              <a:buFont typeface="+mj-lt"/>
              <a:buAutoNum type="arabicPeriod" startAt="5"/>
            </a:pPr>
            <a:r>
              <a:rPr lang="hr-HR" dirty="0"/>
              <a:t>In BaseGameObject.js file pass sprite to enable physics for that sprite.</a:t>
            </a:r>
          </a:p>
          <a:p>
            <a:pPr marL="514350" indent="-514350">
              <a:buFont typeface="+mj-lt"/>
              <a:buAutoNum type="arabicPeriod" startAt="5"/>
            </a:pPr>
            <a:r>
              <a:rPr lang="hr-HR" dirty="0"/>
              <a:t>In game.js file, initalize background as array object.</a:t>
            </a:r>
          </a:p>
          <a:p>
            <a:pPr marL="514350" indent="-514350">
              <a:buFont typeface="+mj-lt"/>
              <a:buAutoNum type="arabicPeriod" startAt="5"/>
            </a:pPr>
            <a:r>
              <a:rPr lang="hr-HR" dirty="0"/>
              <a:t>Create background instance.</a:t>
            </a:r>
          </a:p>
          <a:p>
            <a:pPr marL="514350" indent="-514350">
              <a:buFont typeface="+mj-lt"/>
              <a:buAutoNum type="arabicPeriod" startAt="5"/>
            </a:pPr>
            <a:r>
              <a:rPr lang="hr-HR" dirty="0"/>
              <a:t>In update method, create loop through background array and call update method for each.</a:t>
            </a:r>
          </a:p>
        </p:txBody>
      </p:sp>
    </p:spTree>
    <p:extLst>
      <p:ext uri="{BB962C8B-B14F-4D97-AF65-F5344CB8AC3E}">
        <p14:creationId xmlns:p14="http://schemas.microsoft.com/office/powerpoint/2010/main" val="251546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3" name="Content Placeholder 2"/>
          <p:cNvSpPr>
            <a:spLocks noGrp="1"/>
          </p:cNvSpPr>
          <p:nvPr>
            <p:ph idx="1"/>
          </p:nvPr>
        </p:nvSpPr>
        <p:spPr/>
        <p:txBody>
          <a:bodyPr/>
          <a:lstStyle/>
          <a:p>
            <a:pPr marL="514350" indent="-514350">
              <a:buFont typeface="+mj-lt"/>
              <a:buAutoNum type="arabicPeriod" startAt="10"/>
            </a:pPr>
            <a:r>
              <a:rPr lang="hr-HR" dirty="0"/>
              <a:t>In ScrollingBackground.js file, update method check if background position is at negative WIDTH. If so , set it to WIDTH. Try to run game now.</a:t>
            </a:r>
          </a:p>
        </p:txBody>
      </p:sp>
    </p:spTree>
    <p:extLst>
      <p:ext uri="{BB962C8B-B14F-4D97-AF65-F5344CB8AC3E}">
        <p14:creationId xmlns:p14="http://schemas.microsoft.com/office/powerpoint/2010/main" val="32563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Player</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11"/>
            </a:pPr>
            <a:r>
              <a:rPr lang="hr-HR" dirty="0"/>
              <a:t>In Player.js file, add parameters to player constructor.</a:t>
            </a:r>
          </a:p>
          <a:p>
            <a:pPr marL="514350" indent="-514350">
              <a:buFont typeface="+mj-lt"/>
              <a:buAutoNum type="arabicPeriod" startAt="11"/>
            </a:pPr>
            <a:r>
              <a:rPr lang="hr-HR" dirty="0"/>
              <a:t>Call BaseGameObject constructor.</a:t>
            </a:r>
          </a:p>
          <a:p>
            <a:pPr marL="514350" indent="-514350">
              <a:buFont typeface="+mj-lt"/>
              <a:buAutoNum type="arabicPeriod" startAt="11"/>
            </a:pPr>
            <a:r>
              <a:rPr lang="hr-HR" dirty="0"/>
              <a:t>Create player prototype.</a:t>
            </a:r>
          </a:p>
          <a:p>
            <a:pPr marL="514350" indent="-514350">
              <a:buFont typeface="+mj-lt"/>
              <a:buAutoNum type="arabicPeriod" startAt="11"/>
            </a:pPr>
            <a:r>
              <a:rPr lang="hr-HR" dirty="0"/>
              <a:t>Make sprite body collidable with world.</a:t>
            </a:r>
          </a:p>
          <a:p>
            <a:pPr marL="514350" indent="-514350">
              <a:buFont typeface="+mj-lt"/>
              <a:buAutoNum type="arabicPeriod" startAt="11"/>
            </a:pPr>
            <a:r>
              <a:rPr lang="hr-HR" dirty="0"/>
              <a:t>In Update method, add checks for left and right key.</a:t>
            </a:r>
          </a:p>
          <a:p>
            <a:pPr marL="514350" indent="-514350">
              <a:buFont typeface="+mj-lt"/>
              <a:buAutoNum type="arabicPeriod" startAt="11"/>
            </a:pPr>
            <a:r>
              <a:rPr lang="hr-HR" dirty="0"/>
              <a:t>In game.js file, create player instance. Try running game to see player.</a:t>
            </a:r>
          </a:p>
        </p:txBody>
      </p:sp>
    </p:spTree>
    <p:extLst>
      <p:ext uri="{BB962C8B-B14F-4D97-AF65-F5344CB8AC3E}">
        <p14:creationId xmlns:p14="http://schemas.microsoft.com/office/powerpoint/2010/main" val="340356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Enemies</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startAt="17"/>
            </a:pPr>
            <a:r>
              <a:rPr lang="hr-HR" dirty="0"/>
              <a:t>In BaseEnemy.js file, add check for enemy position. If sprite has passed left side of screen , set active to false.</a:t>
            </a:r>
          </a:p>
          <a:p>
            <a:pPr marL="514350" indent="-514350">
              <a:buFont typeface="+mj-lt"/>
              <a:buAutoNum type="arabicPeriod" startAt="17"/>
            </a:pPr>
            <a:r>
              <a:rPr lang="en-US" dirty="0"/>
              <a:t>Create Asteroid class, add appropriate parameters. Inherit from </a:t>
            </a:r>
            <a:r>
              <a:rPr lang="en-US" dirty="0" err="1"/>
              <a:t>BaseEnemy</a:t>
            </a:r>
            <a:r>
              <a:rPr lang="en-US" dirty="0"/>
              <a:t>. Set negative velocity and random rotation for Asteroid.</a:t>
            </a:r>
            <a:r>
              <a:rPr lang="hr-HR" dirty="0"/>
              <a:t> Random rotation should be property which is set to some random number, between -1 and 1 for example.</a:t>
            </a:r>
          </a:p>
          <a:p>
            <a:pPr marL="514350" indent="-514350">
              <a:buFont typeface="+mj-lt"/>
              <a:buAutoNum type="arabicPeriod" startAt="17"/>
            </a:pPr>
            <a:r>
              <a:rPr lang="hr-HR" dirty="0"/>
              <a:t>In game.js file, add enemies property of array type.</a:t>
            </a:r>
          </a:p>
          <a:p>
            <a:pPr marL="514350" indent="-514350">
              <a:buFont typeface="+mj-lt"/>
              <a:buAutoNum type="arabicPeriod" startAt="17"/>
            </a:pPr>
            <a:r>
              <a:rPr lang="hr-HR" dirty="0"/>
              <a:t>In update method, add loop for enemies. Enemies array should loop from end of array to begining of array.</a:t>
            </a:r>
          </a:p>
          <a:p>
            <a:pPr marL="514350" indent="-514350">
              <a:buFont typeface="+mj-lt"/>
              <a:buAutoNum type="arabicPeriod" startAt="17"/>
            </a:pPr>
            <a:endParaRPr lang="hr-HR" dirty="0"/>
          </a:p>
        </p:txBody>
      </p:sp>
    </p:spTree>
    <p:extLst>
      <p:ext uri="{BB962C8B-B14F-4D97-AF65-F5344CB8AC3E}">
        <p14:creationId xmlns:p14="http://schemas.microsoft.com/office/powerpoint/2010/main" val="210826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startAt="21"/>
            </a:pPr>
            <a:r>
              <a:rPr lang="en-US" dirty="0"/>
              <a:t>Update enemies</a:t>
            </a:r>
            <a:r>
              <a:rPr lang="hr-HR" dirty="0"/>
              <a:t> in for loop</a:t>
            </a:r>
            <a:r>
              <a:rPr lang="en-US" dirty="0"/>
              <a:t>. If enemies active property is set to false, destroy it's sprite with </a:t>
            </a:r>
            <a:r>
              <a:rPr lang="en-US" dirty="0" err="1"/>
              <a:t>sprite.destroy</a:t>
            </a:r>
            <a:r>
              <a:rPr lang="en-US" dirty="0"/>
              <a:t>() and remove enemy from array. Use array splice method to remove enemy. </a:t>
            </a:r>
            <a:endParaRPr lang="hr-HR" dirty="0"/>
          </a:p>
          <a:p>
            <a:pPr marL="514350" indent="-514350">
              <a:buFont typeface="+mj-lt"/>
              <a:buAutoNum type="arabicPeriod" startAt="21"/>
            </a:pPr>
            <a:endParaRPr lang="en-US" dirty="0"/>
          </a:p>
          <a:p>
            <a:pPr marL="514350" indent="-514350">
              <a:buFont typeface="+mj-lt"/>
              <a:buAutoNum type="arabicPeriod" startAt="21"/>
            </a:pPr>
            <a:r>
              <a:rPr lang="hr-HR" dirty="0"/>
              <a:t>Uncomment asteroid spawn method and asteroidSpawnTimer</a:t>
            </a:r>
          </a:p>
          <a:p>
            <a:pPr marL="514350" indent="-514350">
              <a:buFont typeface="+mj-lt"/>
              <a:buAutoNum type="arabicPeriod" startAt="21"/>
            </a:pPr>
            <a:endParaRPr lang="hr-HR" dirty="0"/>
          </a:p>
          <a:p>
            <a:pPr marL="514350" indent="-514350">
              <a:buFont typeface="+mj-lt"/>
              <a:buAutoNum type="arabicPeriod" startAt="21"/>
            </a:pPr>
            <a:r>
              <a:rPr lang="en-US" dirty="0"/>
              <a:t>Create random </a:t>
            </a:r>
            <a:r>
              <a:rPr lang="en-US" dirty="0" err="1"/>
              <a:t>int</a:t>
            </a:r>
            <a:r>
              <a:rPr lang="en-US" dirty="0"/>
              <a:t> ( whole number) between 0 and 7 ( 0 and 7 included) and use it to create </a:t>
            </a:r>
            <a:r>
              <a:rPr lang="en-US" dirty="0" err="1"/>
              <a:t>asteorid</a:t>
            </a:r>
            <a:r>
              <a:rPr lang="en-US" dirty="0"/>
              <a:t> sprite. Use </a:t>
            </a:r>
            <a:r>
              <a:rPr lang="en-US" dirty="0" err="1"/>
              <a:t>parseInt</a:t>
            </a:r>
            <a:r>
              <a:rPr lang="en-US" dirty="0"/>
              <a:t> and </a:t>
            </a:r>
            <a:r>
              <a:rPr lang="en-US" dirty="0" err="1"/>
              <a:t>Math.random</a:t>
            </a:r>
            <a:r>
              <a:rPr lang="en-US" dirty="0"/>
              <a:t> functions. See </a:t>
            </a:r>
            <a:r>
              <a:rPr lang="en-US" dirty="0" err="1"/>
              <a:t>asteorid</a:t>
            </a:r>
            <a:r>
              <a:rPr lang="en-US" dirty="0"/>
              <a:t> sprite naming in preload function</a:t>
            </a:r>
            <a:r>
              <a:rPr lang="hr-HR" dirty="0"/>
              <a:t>.</a:t>
            </a:r>
            <a:r>
              <a:rPr lang="en-US" dirty="0"/>
              <a:t> Create random y position for sprite that goes from </a:t>
            </a:r>
            <a:r>
              <a:rPr lang="hr-HR" dirty="0"/>
              <a:t>o</a:t>
            </a:r>
            <a:r>
              <a:rPr lang="en-US" dirty="0" err="1"/>
              <a:t>ffset</a:t>
            </a:r>
            <a:r>
              <a:rPr lang="en-US" dirty="0"/>
              <a:t> to HEIGHT - </a:t>
            </a:r>
            <a:r>
              <a:rPr lang="hr-HR" dirty="0"/>
              <a:t>o</a:t>
            </a:r>
            <a:r>
              <a:rPr lang="en-US" dirty="0" err="1"/>
              <a:t>ffset</a:t>
            </a:r>
            <a:r>
              <a:rPr lang="en-US" dirty="0"/>
              <a:t>. X position should be set to WIDTH + </a:t>
            </a:r>
            <a:r>
              <a:rPr lang="en-US" dirty="0" err="1"/>
              <a:t>offset.Best</a:t>
            </a:r>
            <a:r>
              <a:rPr lang="en-US" dirty="0"/>
              <a:t> number for offset would be </a:t>
            </a:r>
            <a:r>
              <a:rPr lang="en-US" dirty="0" err="1"/>
              <a:t>sprite.height</a:t>
            </a:r>
            <a:r>
              <a:rPr lang="en-US" dirty="0"/>
              <a:t> / 2 (since scaling is set to 0.5 for most sprites)</a:t>
            </a:r>
            <a:endParaRPr lang="hr-HR" dirty="0"/>
          </a:p>
          <a:p>
            <a:pPr marL="514350" indent="-514350">
              <a:buFont typeface="+mj-lt"/>
              <a:buAutoNum type="arabicPeriod" startAt="21"/>
            </a:pPr>
            <a:endParaRPr lang="hr-HR" dirty="0"/>
          </a:p>
          <a:p>
            <a:pPr marL="514350" indent="-514350">
              <a:buFont typeface="+mj-lt"/>
              <a:buAutoNum type="arabicPeriod" startAt="21"/>
            </a:pPr>
            <a:endParaRPr lang="hr-HR" dirty="0"/>
          </a:p>
        </p:txBody>
      </p:sp>
    </p:spTree>
    <p:extLst>
      <p:ext uri="{BB962C8B-B14F-4D97-AF65-F5344CB8AC3E}">
        <p14:creationId xmlns:p14="http://schemas.microsoft.com/office/powerpoint/2010/main" val="299694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24"/>
            </a:pPr>
            <a:r>
              <a:rPr lang="en-US" dirty="0"/>
              <a:t>Create </a:t>
            </a:r>
            <a:r>
              <a:rPr lang="en-US" dirty="0" err="1"/>
              <a:t>asteorid</a:t>
            </a:r>
            <a:r>
              <a:rPr lang="en-US" dirty="0"/>
              <a:t> and push it to enemies array.</a:t>
            </a:r>
            <a:endParaRPr lang="hr-HR" dirty="0"/>
          </a:p>
          <a:p>
            <a:pPr marL="514350" indent="-514350">
              <a:buFont typeface="+mj-lt"/>
              <a:buAutoNum type="arabicPeriod" startAt="24"/>
            </a:pPr>
            <a:r>
              <a:rPr lang="en-US" dirty="0"/>
              <a:t>Uncomment collision code and add index </a:t>
            </a:r>
            <a:endParaRPr lang="hr-HR" dirty="0"/>
          </a:p>
          <a:p>
            <a:pPr marL="514350" indent="-514350">
              <a:buFont typeface="+mj-lt"/>
              <a:buAutoNum type="arabicPeriod" startAt="24"/>
            </a:pPr>
            <a:r>
              <a:rPr lang="hr-HR" dirty="0"/>
              <a:t>In BaseGameObject.js file, add object property to sprite and set it to this.</a:t>
            </a:r>
          </a:p>
          <a:p>
            <a:pPr marL="514350" indent="-514350">
              <a:buFont typeface="+mj-lt"/>
              <a:buAutoNum type="arabicPeriod" startAt="24"/>
            </a:pPr>
            <a:r>
              <a:rPr lang="hr-HR" dirty="0"/>
              <a:t>In Player.js file add health property and set it to 100</a:t>
            </a:r>
          </a:p>
          <a:p>
            <a:pPr marL="514350" indent="-514350">
              <a:buFont typeface="+mj-lt"/>
              <a:buAutoNum type="arabicPeriod" startAt="24"/>
            </a:pPr>
            <a:r>
              <a:rPr lang="hr-HR" dirty="0"/>
              <a:t>In Asteroid.js file add damage property and set it to some number less then 100.</a:t>
            </a:r>
          </a:p>
          <a:p>
            <a:pPr marL="514350" indent="-514350">
              <a:buFont typeface="+mj-lt"/>
              <a:buAutoNum type="arabicPeriod" startAt="24"/>
            </a:pPr>
            <a:endParaRPr lang="hr-HR" dirty="0"/>
          </a:p>
        </p:txBody>
      </p:sp>
    </p:spTree>
    <p:extLst>
      <p:ext uri="{BB962C8B-B14F-4D97-AF65-F5344CB8AC3E}">
        <p14:creationId xmlns:p14="http://schemas.microsoft.com/office/powerpoint/2010/main" val="1478497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TotalTime>
  <Words>782</Words>
  <Application>Microsoft Office PowerPoint</Application>
  <PresentationFormat>On-screen Show (16:9)</PresentationFormat>
  <Paragraphs>66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Abril Text SB</vt:lpstr>
      <vt:lpstr>Arial</vt:lpstr>
      <vt:lpstr>Calibri</vt:lpstr>
      <vt:lpstr>Theinhardt</vt:lpstr>
      <vt:lpstr>Wingdings</vt:lpstr>
      <vt:lpstr>Office Theme</vt:lpstr>
      <vt:lpstr>Uvod igre uz Phaser.js</vt:lpstr>
      <vt:lpstr>Project folder structure</vt:lpstr>
      <vt:lpstr>Scrolling background</vt:lpstr>
      <vt:lpstr>PowerPoint Presentation</vt:lpstr>
      <vt:lpstr>PowerPoint Presentation</vt:lpstr>
      <vt:lpstr>Player</vt:lpstr>
      <vt:lpstr>Enemies</vt:lpstr>
      <vt:lpstr>PowerPoint Presentation</vt:lpstr>
      <vt:lpstr>PowerPoint Presentation</vt:lpstr>
      <vt:lpstr>PowerPoint Presentation</vt:lpstr>
      <vt:lpstr>Bullets</vt:lpstr>
      <vt:lpstr>PowerPoint Presentation</vt:lpstr>
      <vt:lpstr>Controlling bullets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Plac</dc:creator>
  <cp:lastModifiedBy>luka erkapic</cp:lastModifiedBy>
  <cp:revision>99</cp:revision>
  <dcterms:created xsi:type="dcterms:W3CDTF">2014-12-03T10:13:02Z</dcterms:created>
  <dcterms:modified xsi:type="dcterms:W3CDTF">2016-08-29T22:07:33Z</dcterms:modified>
</cp:coreProperties>
</file>