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330" y="41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D35BD-5840-4ACE-82CD-F1A9B6F2F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5226C-FE22-4228-BB1C-E7EFB5B8E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FC1E5-1806-490F-A32D-F59D312B7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DC17C-402E-4C6A-9D91-1E0D68CD9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8B9A7-9B40-4604-B62E-CFC932DE7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07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09BF1-23FB-4CEA-8667-062A40577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7D981-FA64-4EF3-A1AE-D39768965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809D3-ADDE-4409-AB15-400904A2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E37D2-F7DA-45F4-B780-49E471585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0DBCD-47F6-4A78-9B63-890C9B689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98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8A6CA6-76CF-42DB-A89D-147DCAAA3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2728A-FE79-4274-BF1D-DEB5E9339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0F784-B990-4B12-B8E8-644C7531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04032-0D30-41D7-B43E-D6E0D955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33762-5D52-4B1E-AA54-E5539DEBE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6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25DE0-F2C0-4705-B170-4C1F9FB5D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1D7CC-BC1B-41C4-B8B2-4C7FE3535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2548D-5787-4208-A3EA-2785B5875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97C58-C114-49DC-9DC8-DA78FDD28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D818A-4B03-4A7E-9E7C-CDDAE6287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8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D49B8-F244-4107-AA64-480918A8B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42220-E9BC-4AB9-B17E-1432FCC8C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E3F51-0102-4A10-9615-3BA272B8A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563C4-CBD3-4AC5-B968-CF5EE7395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9EF2B-E555-423B-A49B-A5BF239B1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4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854C3-F254-43C0-A84A-DF678D6DA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99CB4-BEA7-46A8-A57D-0C0A607CB8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4A656-2369-46CA-8396-3D34158CB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5C530-D5B8-47BA-B47D-D56C3D392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3DDD1-EA81-4FC7-9CE8-6C58CBAAE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E2639-812F-4802-8159-AC491A967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38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4A95C-3089-4BBD-BE58-7CDD43DC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3D1BD-8EEE-4108-8CE7-5FF96D81B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3FB4C-EE8C-4F60-BDAF-95F7AC9DC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06AD9D-8E51-4968-B956-552B2E604C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42085-40EC-4928-912D-A8AAB276F1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D85C9A-408E-4FF5-B667-7FA2525C0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57A230-1FF7-4EC7-8FD7-13C009500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A1A9B1-CDFC-497A-9D66-9CCCF469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34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FA51C-126C-4666-903A-1EF2DFF23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F69193-DB2A-4E12-8817-E6587A66B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2C1ACD-E937-4FA1-A10E-C2471077B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764E26-4370-433B-95E9-3A5A438AF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80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4C951E-E7CC-4F01-94D7-EE5B9DD35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84C1BD-3325-402B-86F2-C90AC69BD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6D064-67D1-4F46-A8E1-08DF4ED5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33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C41FD-59D2-4328-9DC3-43E674E0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1CEC8-8010-4503-AD91-9ADBEDAD1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50FAE-0BFD-4A83-8E74-87EB96285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DC5F9-2F54-4533-8CF8-6C43FC1FC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9CE0D-1363-4FA3-B747-B41C32E6E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D8965-9F3A-4F80-85DE-B17DF5F0B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24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B90D2-7C8E-457F-8EAE-E631FD623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3BCD0F-66B6-49C1-B2D6-EC146B234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08FD95-E878-43DC-9CB4-65C8A548A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1845E-EEB1-4A14-A776-89D23CDBA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E8321-CE00-4D0C-81FE-CC81BB74E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55C62-63E1-4B2F-BB4A-0E352271D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7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625">
              <a:srgbClr val="B5C7E7"/>
            </a:gs>
            <a:gs pos="6250">
              <a:srgbClr val="BECEEA"/>
            </a:gs>
            <a:gs pos="100000">
              <a:srgbClr val="D1DCF0"/>
            </a:gs>
            <a:gs pos="60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35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417729-EAAF-49E5-9459-F6986CF6A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7D502-8A23-4B1E-87FD-EF6E95C60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14BE1-A63A-4E10-ABE1-86AC114AF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9DDF5-D33F-42CB-8E16-7466BB8DFC27}" type="datetimeFigureOut">
              <a:rPr lang="en-US" smtClean="0"/>
              <a:pPr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997EC-4EB3-4837-B2A0-1ACF4CCF0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BCC0E-AB9B-433E-87A1-D8FEC0377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9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6330"/>
            <a:ext cx="12192000" cy="27166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Department of Computer Science &amp; Engineering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209120-C418-4031-B0B4-30949BCEA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40"/>
            <a:ext cx="12192000" cy="86806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898072" y="1094509"/>
            <a:ext cx="7772400" cy="6373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Data Structures: </a:t>
            </a:r>
            <a:r>
              <a:rPr lang="en-US" sz="2400" b="1" dirty="0">
                <a:latin typeface="Times New Roman" pitchFamily="18" charset="0"/>
                <a:ea typeface="+mj-ea"/>
                <a:cs typeface="Times New Roman" pitchFamily="18" charset="0"/>
              </a:rPr>
              <a:t>Project Presentation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29673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b="1" dirty="0"/>
              <a:t>&lt; Title: LIBRARY MANAGEMENT SYSTEM&gt;</a:t>
            </a:r>
            <a:endParaRPr lang="en-US" dirty="0"/>
          </a:p>
          <a:p>
            <a:pPr lvl="0" algn="ctr">
              <a:spcBef>
                <a:spcPct val="0"/>
              </a:spcBef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61999" y="3886200"/>
            <a:ext cx="10792691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dirty="0">
              <a:latin typeface="Calibri body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dirty="0">
              <a:latin typeface="Calibri body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body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dirty="0">
              <a:latin typeface="Calibri body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body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body"/>
                <a:ea typeface="+mj-ea"/>
                <a:cs typeface="Times New Roman" pitchFamily="18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dirty="0">
              <a:latin typeface="Calibri body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latin typeface="Calibri body"/>
                <a:ea typeface="+mj-ea"/>
                <a:cs typeface="Times New Roman" pitchFamily="18" charset="0"/>
              </a:rPr>
              <a:t>Team Details								Date: &lt; 6/2/24 &gt;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body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dirty="0">
              <a:latin typeface="Calibri body"/>
              <a:ea typeface="+mj-ea"/>
              <a:cs typeface="Times New Roman" pitchFamily="18" charset="0"/>
            </a:endParaRPr>
          </a:p>
          <a:p>
            <a:r>
              <a:rPr lang="en-US" sz="2000" b="1" dirty="0">
                <a:latin typeface="Calibri body"/>
                <a:cs typeface="Times New Roman" pitchFamily="18" charset="0"/>
              </a:rPr>
              <a:t>    Vedasri</a:t>
            </a:r>
            <a:r>
              <a:rPr lang="en-US" sz="2000" b="1" dirty="0">
                <a:latin typeface="Calibri body"/>
              </a:rPr>
              <a:t> :  22WH1A05D5</a:t>
            </a:r>
          </a:p>
          <a:p>
            <a:r>
              <a:rPr lang="en-US" sz="2000" b="1" dirty="0">
                <a:latin typeface="Calibri body"/>
              </a:rPr>
              <a:t>    Chermista : </a:t>
            </a:r>
            <a:r>
              <a:rPr lang="en-IN" sz="2000" b="1" i="0" dirty="0">
                <a:solidFill>
                  <a:srgbClr val="000000"/>
                </a:solidFill>
                <a:effectLst/>
                <a:latin typeface="Calibri body"/>
              </a:rPr>
              <a:t>22WH1A05J3</a:t>
            </a:r>
            <a:endParaRPr lang="en-US" sz="2000" b="1" dirty="0">
              <a:latin typeface="Calibri body"/>
            </a:endParaRPr>
          </a:p>
          <a:p>
            <a:r>
              <a:rPr lang="en-US" sz="2000" b="1" dirty="0">
                <a:latin typeface="Calibri body"/>
              </a:rPr>
              <a:t>    Ruth Mercy: </a:t>
            </a:r>
            <a:r>
              <a:rPr lang="en-IN" sz="2000" b="1" i="0" dirty="0">
                <a:solidFill>
                  <a:srgbClr val="000000"/>
                </a:solidFill>
                <a:effectLst/>
                <a:latin typeface="Calibri body"/>
              </a:rPr>
              <a:t>23WH5A0519</a:t>
            </a:r>
          </a:p>
          <a:p>
            <a:r>
              <a:rPr lang="en-IN" sz="2000" b="1" dirty="0">
                <a:solidFill>
                  <a:srgbClr val="000000"/>
                </a:solidFill>
                <a:latin typeface="Calibri body"/>
              </a:rPr>
              <a:t>    Joshitha: </a:t>
            </a:r>
            <a:r>
              <a:rPr lang="en-IN" sz="2000" b="1" i="0" dirty="0">
                <a:solidFill>
                  <a:srgbClr val="000000"/>
                </a:solidFill>
                <a:effectLst/>
                <a:latin typeface="Calibri body"/>
              </a:rPr>
              <a:t>22WH1A05G4</a:t>
            </a:r>
          </a:p>
          <a:p>
            <a:r>
              <a:rPr lang="en-IN" sz="2000" b="1" dirty="0">
                <a:solidFill>
                  <a:srgbClr val="000000"/>
                </a:solidFill>
                <a:latin typeface="Calibri body"/>
              </a:rPr>
              <a:t>    Ameena : 23WH5A0516</a:t>
            </a:r>
            <a:endParaRPr lang="en-IN" sz="2000" b="1" i="0" dirty="0">
              <a:solidFill>
                <a:srgbClr val="000000"/>
              </a:solidFill>
              <a:effectLst/>
              <a:latin typeface="Calibri body"/>
            </a:endParaRPr>
          </a:p>
          <a:p>
            <a:endParaRPr lang="en-US" sz="2000" b="1" dirty="0">
              <a:latin typeface="Calibri body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Calibri body"/>
                <a:cs typeface="Times New Roman" pitchFamily="18" charset="0"/>
              </a:rPr>
              <a:t>		    				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Faculty: Ms.B.Nagaveni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					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Designation: Assistant Professor</a:t>
            </a:r>
            <a:endParaRPr lang="en-IN" sz="2000" b="0" dirty="0">
              <a:effectLst/>
            </a:endParaRPr>
          </a:p>
          <a:p>
            <a:br>
              <a:rPr lang="en-IN" sz="2000" dirty="0"/>
            </a:b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body"/>
              <a:ea typeface="+mj-ea"/>
              <a:cs typeface="Times New Roman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323A63-6D98-6590-8B36-60ACC5FB5F1C}"/>
              </a:ext>
            </a:extLst>
          </p:cNvPr>
          <p:cNvSpPr/>
          <p:nvPr/>
        </p:nvSpPr>
        <p:spPr>
          <a:xfrm>
            <a:off x="4002833" y="2967335"/>
            <a:ext cx="4180114" cy="38235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290427-6D23-8502-B893-1C33AB1B997B}"/>
              </a:ext>
            </a:extLst>
          </p:cNvPr>
          <p:cNvSpPr txBox="1"/>
          <p:nvPr/>
        </p:nvSpPr>
        <p:spPr>
          <a:xfrm>
            <a:off x="4218746" y="2653228"/>
            <a:ext cx="4444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&lt; Title: BUS RESERVATION SYSTEM &gt;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820519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209120-C418-4031-B0B4-30949BCEA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40"/>
            <a:ext cx="12192000" cy="868062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1454727" y="89809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PROJECT INTRODUCTION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68036" y="1717964"/>
            <a:ext cx="10598728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Technology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       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Data Structures Using C programming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Proposed system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lvl="0" algn="just">
              <a:lnSpc>
                <a:spcPct val="90000"/>
              </a:lnSpc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Bus Reservation system facilitates the passengers to enquire</a:t>
            </a:r>
          </a:p>
          <a:p>
            <a:pPr lvl="0" algn="just">
              <a:lnSpc>
                <a:spcPct val="90000"/>
              </a:lnSpc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about the bus availability and reserve his/her seat before travelling. This</a:t>
            </a:r>
          </a:p>
          <a:p>
            <a:pPr lvl="0" algn="just">
              <a:lnSpc>
                <a:spcPct val="90000"/>
              </a:lnSpc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system allows to reserve the tickets for multiple people from one part</a:t>
            </a:r>
          </a:p>
          <a:p>
            <a:pPr lvl="0" algn="just">
              <a:lnSpc>
                <a:spcPct val="90000"/>
              </a:lnSpc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 the country to another part of the country. This project contains</a:t>
            </a:r>
          </a:p>
          <a:p>
            <a:pPr lvl="0" algn="just">
              <a:lnSpc>
                <a:spcPct val="90000"/>
              </a:lnSpc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introduction to the bus reservation system ,it includes reserve a seat, cancel reservation, checking availability of seats</a:t>
            </a:r>
          </a:p>
          <a:p>
            <a:pPr lvl="0" algn="just">
              <a:lnSpc>
                <a:spcPct val="90000"/>
              </a:lnSpc>
              <a:defRPr/>
            </a:pPr>
            <a:endParaRPr kumimoji="0" lang="en-US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lvl="0" algn="just">
              <a:lnSpc>
                <a:spcPct val="90000"/>
              </a:lnSpc>
              <a:defRPr/>
            </a:pPr>
            <a:r>
              <a:rPr lang="en-US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Concepts Used</a:t>
            </a:r>
          </a:p>
          <a:p>
            <a:pPr lvl="0" algn="just">
              <a:lnSpc>
                <a:spcPct val="90000"/>
              </a:lnSpc>
              <a:defRPr/>
            </a:pPr>
            <a:endParaRPr kumimoji="0" lang="en-US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lvl="0" algn="just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Arrays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lvl="0" algn="just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Linear Search</a:t>
            </a:r>
          </a:p>
          <a:p>
            <a:pPr lvl="0" algn="just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Functions</a:t>
            </a:r>
          </a:p>
          <a:p>
            <a:pPr lvl="0" algn="just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Switch statements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519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209120-C418-4031-B0B4-30949BCEA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40"/>
            <a:ext cx="12192000" cy="868062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1454727" y="89809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DA571D-2DE8-7946-0615-1104A43AE5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265" y="2041093"/>
            <a:ext cx="6081287" cy="407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19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209120-C418-4031-B0B4-30949BCEA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40"/>
            <a:ext cx="12192000" cy="868062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1454727" y="898093"/>
            <a:ext cx="8229600" cy="570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Functions &amp; Workflow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6BB7B4-041A-6723-F1E0-F696B13A3A62}"/>
              </a:ext>
            </a:extLst>
          </p:cNvPr>
          <p:cNvSpPr txBox="1"/>
          <p:nvPr/>
        </p:nvSpPr>
        <p:spPr>
          <a:xfrm>
            <a:off x="462987" y="2025570"/>
            <a:ext cx="1126216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rtl="0" fontAlgn="base">
              <a:buAutoNum type="arabicPeriod"/>
            </a:pPr>
            <a:r>
              <a:rPr lang="en-US" sz="2000" b="1" i="0" dirty="0">
                <a:effectLst/>
                <a:latin typeface="Nunito" pitchFamily="2" charset="0"/>
              </a:rPr>
              <a:t>Initialization of Structures and Variables</a:t>
            </a:r>
          </a:p>
          <a:p>
            <a:pPr marL="342900" indent="-342900" algn="l" rtl="0" fontAlgn="base">
              <a:buAutoNum type="arabicPeriod"/>
            </a:pPr>
            <a:r>
              <a:rPr lang="en-US" sz="2000" b="1" i="0" dirty="0">
                <a:effectLst/>
                <a:latin typeface="Nunito" pitchFamily="2" charset="0"/>
              </a:rPr>
              <a:t>2. Main Function and Program Loop</a:t>
            </a:r>
            <a:endParaRPr lang="en-US" sz="2000" b="0" i="0" dirty="0">
              <a:effectLst/>
              <a:latin typeface="Nunito" pitchFamily="2" charset="0"/>
            </a:endParaRPr>
          </a:p>
          <a:p>
            <a:pPr algn="l" rtl="0" fontAlgn="base"/>
            <a:r>
              <a:rPr lang="en-US" sz="2000" b="1" i="0" dirty="0">
                <a:effectLst/>
                <a:latin typeface="Nunito" pitchFamily="2" charset="0"/>
              </a:rPr>
              <a:t>3. Main Menu (displayMainMenu)</a:t>
            </a:r>
            <a:endParaRPr lang="en-US" sz="2000" b="0" i="0" dirty="0">
              <a:effectLst/>
              <a:latin typeface="Nunito" pitchFamily="2" charset="0"/>
            </a:endParaRPr>
          </a:p>
          <a:p>
            <a:pPr algn="l" rtl="0" fontAlgn="base"/>
            <a:r>
              <a:rPr lang="en-US" sz="2000" b="1" i="0" dirty="0">
                <a:effectLst/>
                <a:latin typeface="Nunito" pitchFamily="2" charset="0"/>
              </a:rPr>
              <a:t>4. User Login (loginUser)</a:t>
            </a:r>
          </a:p>
          <a:p>
            <a:pPr algn="l" rtl="0" fontAlgn="base"/>
            <a:r>
              <a:rPr lang="en-US" sz="2000" b="1" i="0" dirty="0">
                <a:effectLst/>
                <a:latin typeface="Nunito" pitchFamily="2" charset="0"/>
              </a:rPr>
              <a:t>5. User Menu (displayUserMenu)</a:t>
            </a:r>
            <a:endParaRPr lang="en-US" sz="2000" b="0" i="0" dirty="0">
              <a:effectLst/>
              <a:latin typeface="Nunito" pitchFamily="2" charset="0"/>
            </a:endParaRPr>
          </a:p>
          <a:p>
            <a:pPr algn="l" rtl="0" fontAlgn="base"/>
            <a:r>
              <a:rPr lang="en-US" sz="2000" b="1" i="0" dirty="0">
                <a:effectLst/>
                <a:latin typeface="Nunito" pitchFamily="2" charset="0"/>
              </a:rPr>
              <a:t>6. Booking a Ticket (bookTicket)</a:t>
            </a:r>
            <a:endParaRPr lang="en-US" sz="2000" b="0" i="0" dirty="0">
              <a:effectLst/>
              <a:latin typeface="Nunito" pitchFamily="2" charset="0"/>
            </a:endParaRPr>
          </a:p>
          <a:p>
            <a:pPr algn="l" rtl="0" fontAlgn="base"/>
            <a:r>
              <a:rPr lang="en-US" sz="2000" b="1" i="0" dirty="0">
                <a:effectLst/>
                <a:latin typeface="Nunito" pitchFamily="2" charset="0"/>
              </a:rPr>
              <a:t>7. Canceling a Ticket (cancelTicket)</a:t>
            </a:r>
          </a:p>
          <a:p>
            <a:pPr algn="l" rtl="0" fontAlgn="base"/>
            <a:r>
              <a:rPr lang="en-US" sz="2000" b="1" i="0" dirty="0">
                <a:effectLst/>
                <a:latin typeface="Nunito" pitchFamily="2" charset="0"/>
              </a:rPr>
              <a:t>8. Checking Bus Status (checkBusStatus)</a:t>
            </a:r>
          </a:p>
          <a:p>
            <a:pPr algn="l" rtl="0" fontAlgn="base"/>
            <a:r>
              <a:rPr lang="en-IN" sz="2000" b="1" i="0" dirty="0">
                <a:effectLst/>
                <a:latin typeface="Nunito" pitchFamily="2" charset="0"/>
              </a:rPr>
              <a:t>9. Logging Out</a:t>
            </a:r>
            <a:endParaRPr lang="en-US" sz="2000" b="1" dirty="0">
              <a:latin typeface="Nunito" pitchFamily="2" charset="0"/>
            </a:endParaRPr>
          </a:p>
          <a:p>
            <a:pPr algn="l" rtl="0" fontAlgn="base"/>
            <a:r>
              <a:rPr lang="en-IN" sz="2000" b="1" i="0" dirty="0">
                <a:effectLst/>
                <a:latin typeface="Nunito" pitchFamily="2" charset="0"/>
              </a:rPr>
              <a:t>10. Exiting the Program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20519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6A6E6A7-4228-1A46-C4DC-AB1556904D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138" y="1903078"/>
            <a:ext cx="3871037" cy="4589797"/>
          </a:xfr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897E3185-3ABA-5DB4-1028-78B438604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Output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34142D-FA80-52B9-8F91-13B53D177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AF70A-D4B6-59A1-E469-D8DB35161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28F420F-0E60-7E59-AEDA-C7DE5B3DC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03B87EC-5567-47F1-9770-7E372584F6B3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7246072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248</Words>
  <Application>Microsoft Office PowerPoint</Application>
  <PresentationFormat>Widescreen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body</vt:lpstr>
      <vt:lpstr>Calibri Light</vt:lpstr>
      <vt:lpstr>Nunito</vt:lpstr>
      <vt:lpstr>Times New Roman</vt:lpstr>
      <vt:lpstr>1_Office Theme</vt:lpstr>
      <vt:lpstr>PowerPoint Presentation</vt:lpstr>
      <vt:lpstr>PowerPoint Presentation</vt:lpstr>
      <vt:lpstr>PowerPoint Presentation</vt:lpstr>
      <vt:lpstr>PowerPoint Presentation</vt:lpstr>
      <vt:lpstr>Output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VEDASRI LAKSHMI GADDIPATI</cp:lastModifiedBy>
  <cp:revision>17</cp:revision>
  <dcterms:created xsi:type="dcterms:W3CDTF">2021-09-03T04:44:52Z</dcterms:created>
  <dcterms:modified xsi:type="dcterms:W3CDTF">2024-02-06T16:25:25Z</dcterms:modified>
</cp:coreProperties>
</file>