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86" r:id="rId17"/>
    <p:sldId id="287" r:id="rId18"/>
    <p:sldId id="269" r:id="rId19"/>
    <p:sldId id="288" r:id="rId20"/>
    <p:sldId id="289" r:id="rId21"/>
    <p:sldId id="270" r:id="rId22"/>
    <p:sldId id="271" r:id="rId23"/>
    <p:sldId id="272" r:id="rId24"/>
    <p:sldId id="290" r:id="rId25"/>
    <p:sldId id="291" r:id="rId26"/>
    <p:sldId id="273" r:id="rId27"/>
    <p:sldId id="274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F413-3B1F-4EDA-9678-B877E1C4A86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The Guyanese Alphabet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Amy </a:t>
            </a:r>
            <a:r>
              <a:rPr lang="en-US" dirty="0" err="1" smtClean="0"/>
              <a:t>Balraj</a:t>
            </a:r>
            <a:r>
              <a:rPr lang="en-US" dirty="0" smtClean="0"/>
              <a:t> and Vedabrat Etwaru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Indo-</a:t>
            </a:r>
            <a:r>
              <a:rPr lang="en-US" dirty="0" err="1"/>
              <a:t>Carribbean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Jackass</a:t>
            </a:r>
          </a:p>
          <a:p>
            <a:r>
              <a:rPr lang="en-US" dirty="0" err="1"/>
              <a:t>Jumbie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Khattahar</a:t>
            </a:r>
            <a:endParaRPr lang="en-US" dirty="0"/>
          </a:p>
          <a:p>
            <a:r>
              <a:rPr lang="en-US" dirty="0"/>
              <a:t>Kaki/Kaka</a:t>
            </a:r>
          </a:p>
          <a:p>
            <a:r>
              <a:rPr lang="en-US" dirty="0" err="1" smtClean="0"/>
              <a:t>Kanhaiya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Lackadaisaical</a:t>
            </a:r>
            <a:endParaRPr lang="en-US" dirty="0"/>
          </a:p>
          <a:p>
            <a:r>
              <a:rPr lang="en-US" dirty="0"/>
              <a:t>Lolo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Madras</a:t>
            </a:r>
          </a:p>
          <a:p>
            <a:r>
              <a:rPr lang="en-US" dirty="0" err="1"/>
              <a:t>Macco</a:t>
            </a:r>
            <a:endParaRPr lang="en-US" dirty="0"/>
          </a:p>
          <a:p>
            <a:r>
              <a:rPr lang="en-US" dirty="0" err="1"/>
              <a:t>Makka</a:t>
            </a:r>
            <a:endParaRPr lang="en-US" dirty="0"/>
          </a:p>
          <a:p>
            <a:r>
              <a:rPr lang="en-US" dirty="0" err="1"/>
              <a:t>Makachoda</a:t>
            </a:r>
            <a:endParaRPr lang="en-US" dirty="0"/>
          </a:p>
          <a:p>
            <a:r>
              <a:rPr lang="en-US" dirty="0" err="1"/>
              <a:t>Magga</a:t>
            </a:r>
            <a:endParaRPr lang="en-US" dirty="0"/>
          </a:p>
          <a:p>
            <a:r>
              <a:rPr lang="en-US" dirty="0" err="1"/>
              <a:t>Mumma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Nani</a:t>
            </a:r>
            <a:r>
              <a:rPr lang="en-US" dirty="0"/>
              <a:t>-Wine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2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Obyah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1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Pulabasiya</a:t>
            </a:r>
            <a:endParaRPr lang="en-US" dirty="0"/>
          </a:p>
          <a:p>
            <a:r>
              <a:rPr lang="en-US" dirty="0" err="1"/>
              <a:t>Pattacake</a:t>
            </a:r>
            <a:endParaRPr lang="en-US" dirty="0"/>
          </a:p>
          <a:p>
            <a:r>
              <a:rPr lang="en-US" dirty="0"/>
              <a:t>Pupa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1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err="1"/>
              <a:t>Ayodeez</a:t>
            </a:r>
            <a:r>
              <a:rPr lang="en-US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956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Ayodeez</a:t>
            </a:r>
            <a:r>
              <a:rPr lang="en-US" dirty="0" smtClean="0"/>
              <a:t> </a:t>
            </a:r>
            <a:r>
              <a:rPr lang="en-US" dirty="0" err="1" smtClean="0"/>
              <a:t>tink</a:t>
            </a:r>
            <a:r>
              <a:rPr lang="en-US" dirty="0" smtClean="0"/>
              <a:t> </a:t>
            </a:r>
            <a:r>
              <a:rPr lang="en-US" dirty="0" err="1" smtClean="0"/>
              <a:t>yuh</a:t>
            </a:r>
            <a:r>
              <a:rPr lang="en-US" dirty="0" smtClean="0"/>
              <a:t> live like king in dis house.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39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Stchupit</a:t>
            </a:r>
            <a:endParaRPr lang="en-US" dirty="0"/>
          </a:p>
          <a:p>
            <a:r>
              <a:rPr lang="en-US" dirty="0"/>
              <a:t>Slapdash</a:t>
            </a:r>
          </a:p>
          <a:p>
            <a:r>
              <a:rPr lang="en-US" dirty="0"/>
              <a:t>Suk </a:t>
            </a:r>
            <a:r>
              <a:rPr lang="en-US" dirty="0" err="1"/>
              <a:t>Yuh</a:t>
            </a:r>
            <a:r>
              <a:rPr lang="en-US" dirty="0"/>
              <a:t> </a:t>
            </a:r>
            <a:r>
              <a:rPr lang="en-US" dirty="0" err="1" smtClean="0"/>
              <a:t>Madda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2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Tek Man</a:t>
            </a:r>
          </a:p>
          <a:p>
            <a:r>
              <a:rPr lang="en-US" dirty="0"/>
              <a:t>Terry </a:t>
            </a:r>
            <a:r>
              <a:rPr lang="en-US" dirty="0" err="1"/>
              <a:t>Gajraj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Upside </a:t>
            </a:r>
            <a:r>
              <a:rPr lang="en-US" dirty="0" err="1"/>
              <a:t>Yuh</a:t>
            </a:r>
            <a:r>
              <a:rPr lang="en-US" dirty="0"/>
              <a:t> 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Wata-Lele</a:t>
            </a:r>
            <a:endParaRPr lang="en-US" dirty="0"/>
          </a:p>
          <a:p>
            <a:r>
              <a:rPr lang="en-US" dirty="0" err="1"/>
              <a:t>Wasteman</a:t>
            </a:r>
            <a:endParaRPr lang="en-US" dirty="0"/>
          </a:p>
          <a:p>
            <a:r>
              <a:rPr lang="en-US" dirty="0" smtClean="0"/>
              <a:t>Wuk-Up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0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e(X)</a:t>
            </a:r>
            <a:r>
              <a:rPr lang="en-US" dirty="0" err="1" smtClean="0"/>
              <a:t>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5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Yuh</a:t>
            </a:r>
            <a:r>
              <a:rPr lang="en-US" dirty="0"/>
              <a:t> </a:t>
            </a:r>
            <a:r>
              <a:rPr lang="en-US" dirty="0" err="1"/>
              <a:t>Muddaskunt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more works by Amy </a:t>
            </a:r>
            <a:r>
              <a:rPr lang="en-US" dirty="0" err="1" smtClean="0"/>
              <a:t>Balraj</a:t>
            </a:r>
            <a:r>
              <a:rPr lang="en-US" dirty="0" smtClean="0"/>
              <a:t> and Vedabrat Etwaru, please go to www.techit.herokuapp.com/welcome/AnandAndAmy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Backside</a:t>
            </a:r>
          </a:p>
          <a:p>
            <a:r>
              <a:rPr lang="en-US" dirty="0"/>
              <a:t>Birdie</a:t>
            </a:r>
          </a:p>
          <a:p>
            <a:r>
              <a:rPr lang="en-US" dirty="0" err="1"/>
              <a:t>Bangamarie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Cutlass</a:t>
            </a:r>
          </a:p>
          <a:p>
            <a:r>
              <a:rPr lang="en-US" dirty="0" err="1" smtClean="0"/>
              <a:t>Curass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Dingolay</a:t>
            </a:r>
            <a:endParaRPr lang="en-US" dirty="0"/>
          </a:p>
          <a:p>
            <a:r>
              <a:rPr lang="en-US" dirty="0" err="1"/>
              <a:t>Dhalpoorie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Pass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Fadda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Gulgula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Ears</a:t>
            </a:r>
          </a:p>
          <a:p>
            <a:r>
              <a:rPr lang="en-US" dirty="0" err="1"/>
              <a:t>Hyce</a:t>
            </a:r>
            <a:endParaRPr lang="en-US" dirty="0"/>
          </a:p>
          <a:p>
            <a:r>
              <a:rPr lang="en-US" dirty="0" err="1"/>
              <a:t>Hangova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10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119</Words>
  <Application>Microsoft Office PowerPoint</Application>
  <PresentationFormat>On-screen Show (4:3)</PresentationFormat>
  <Paragraphs>79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The Guyanese Alphabet</vt:lpstr>
      <vt:lpstr>A</vt:lpstr>
      <vt:lpstr>B</vt:lpstr>
      <vt:lpstr>C</vt:lpstr>
      <vt:lpstr>D</vt:lpstr>
      <vt:lpstr>E</vt:lpstr>
      <vt:lpstr>F</vt:lpstr>
      <vt:lpstr>G</vt:lpstr>
      <vt:lpstr>H</vt:lpstr>
      <vt:lpstr>I</vt:lpstr>
      <vt:lpstr>J</vt:lpstr>
      <vt:lpstr>K</vt:lpstr>
      <vt:lpstr>L</vt:lpstr>
      <vt:lpstr>M</vt:lpstr>
      <vt:lpstr>N</vt:lpstr>
      <vt:lpstr>O</vt:lpstr>
      <vt:lpstr>P</vt:lpstr>
      <vt:lpstr>Q</vt:lpstr>
      <vt:lpstr>R</vt:lpstr>
      <vt:lpstr>S</vt:lpstr>
      <vt:lpstr>T</vt:lpstr>
      <vt:lpstr>U</vt:lpstr>
      <vt:lpstr>V</vt:lpstr>
      <vt:lpstr>W</vt:lpstr>
      <vt:lpstr>X</vt:lpstr>
      <vt:lpstr>Y</vt:lpstr>
      <vt:lpstr>Z</vt:lpstr>
      <vt:lpstr>The End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Guyanese Alphabet</dc:title>
  <dc:creator>Vedabrat Etwaru</dc:creator>
  <cp:keywords>Non Technical</cp:keywords>
  <cp:lastModifiedBy>Vedabrat Etwaru</cp:lastModifiedBy>
  <cp:revision>3</cp:revision>
  <dcterms:created xsi:type="dcterms:W3CDTF">2019-09-13T15:32:16Z</dcterms:created>
  <dcterms:modified xsi:type="dcterms:W3CDTF">2019-09-18T13:29:15Z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6cbab88d-2494-488c-a8c4-cde318012bde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