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24" r:id="rId2"/>
    <p:sldMasterId id="2147483661" r:id="rId3"/>
  </p:sldMasterIdLst>
  <p:notesMasterIdLst>
    <p:notesMasterId r:id="rId11"/>
  </p:notesMasterIdLst>
  <p:sldIdLst>
    <p:sldId id="256" r:id="rId4"/>
    <p:sldId id="260" r:id="rId5"/>
    <p:sldId id="263" r:id="rId6"/>
    <p:sldId id="259" r:id="rId7"/>
    <p:sldId id="258" r:id="rId8"/>
    <p:sldId id="261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E34FF-17B0-2180-4446-77628E39B9F5}" v="1" dt="2025-01-22T18:34:21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m Kishore" userId="efdc57ec8faeeaf6" providerId="Windows Live" clId="Web-{79AE34FF-17B0-2180-4446-77628E39B9F5}"/>
    <pc:docChg chg="delSld">
      <pc:chgData name="Vedam Kishore" userId="efdc57ec8faeeaf6" providerId="Windows Live" clId="Web-{79AE34FF-17B0-2180-4446-77628E39B9F5}" dt="2025-01-22T18:34:21.222" v="0"/>
      <pc:docMkLst>
        <pc:docMk/>
      </pc:docMkLst>
      <pc:sldChg chg="del">
        <pc:chgData name="Vedam Kishore" userId="efdc57ec8faeeaf6" providerId="Windows Live" clId="Web-{79AE34FF-17B0-2180-4446-77628E39B9F5}" dt="2025-01-22T18:34:21.222" v="0"/>
        <pc:sldMkLst>
          <pc:docMk/>
          <pc:sldMk cId="1259165530" sldId="262"/>
        </pc:sldMkLst>
      </pc:sldChg>
    </pc:docChg>
  </pc:docChgLst>
  <pc:docChgLst>
    <pc:chgData name="Vedam Kishore" userId="efdc57ec8faeeaf6" providerId="Windows Live" clId="Web-{886800BD-C0BA-BE60-919F-8E980955434E}"/>
    <pc:docChg chg="addSld delSld modSld addMainMaster modMainMaster">
      <pc:chgData name="Vedam Kishore" userId="efdc57ec8faeeaf6" providerId="Windows Live" clId="Web-{886800BD-C0BA-BE60-919F-8E980955434E}" dt="2025-01-18T19:24:45.970" v="146"/>
      <pc:docMkLst>
        <pc:docMk/>
      </pc:docMkLst>
      <pc:sldChg chg="del">
        <pc:chgData name="Vedam Kishore" userId="efdc57ec8faeeaf6" providerId="Windows Live" clId="Web-{886800BD-C0BA-BE60-919F-8E980955434E}" dt="2025-01-18T19:21:25.668" v="0"/>
        <pc:sldMkLst>
          <pc:docMk/>
          <pc:sldMk cId="109857222" sldId="256"/>
        </pc:sldMkLst>
      </pc:sldChg>
      <pc:sldChg chg="addSp delSp modSp add mod setBg">
        <pc:chgData name="Vedam Kishore" userId="efdc57ec8faeeaf6" providerId="Windows Live" clId="Web-{886800BD-C0BA-BE60-919F-8E980955434E}" dt="2025-01-18T19:23:13.046" v="142"/>
        <pc:sldMkLst>
          <pc:docMk/>
          <pc:sldMk cId="3722412146" sldId="256"/>
        </pc:sldMkLst>
        <pc:spChg chg="del">
          <ac:chgData name="Vedam Kishore" userId="efdc57ec8faeeaf6" providerId="Windows Live" clId="Web-{886800BD-C0BA-BE60-919F-8E980955434E}" dt="2025-01-18T19:21:31.825" v="6"/>
          <ac:spMkLst>
            <pc:docMk/>
            <pc:sldMk cId="3722412146" sldId="256"/>
            <ac:spMk id="2" creationId="{26BE8374-B295-2028-9EF3-6AB1F9DD5F73}"/>
          </ac:spMkLst>
        </pc:spChg>
        <pc:spChg chg="mod ord">
          <ac:chgData name="Vedam Kishore" userId="efdc57ec8faeeaf6" providerId="Windows Live" clId="Web-{886800BD-C0BA-BE60-919F-8E980955434E}" dt="2025-01-18T19:23:13.046" v="142"/>
          <ac:spMkLst>
            <pc:docMk/>
            <pc:sldMk cId="3722412146" sldId="256"/>
            <ac:spMk id="3" creationId="{C9982715-062E-2759-3B38-BC55CA3C31B4}"/>
          </ac:spMkLst>
        </pc:spChg>
        <pc:spChg chg="mod">
          <ac:chgData name="Vedam Kishore" userId="efdc57ec8faeeaf6" providerId="Windows Live" clId="Web-{886800BD-C0BA-BE60-919F-8E980955434E}" dt="2025-01-18T19:23:13.046" v="142"/>
          <ac:spMkLst>
            <pc:docMk/>
            <pc:sldMk cId="3722412146" sldId="256"/>
            <ac:spMk id="4" creationId="{050D0942-A5F7-A777-1746-CA6AD7ED5719}"/>
          </ac:spMkLst>
        </pc:spChg>
        <pc:spChg chg="mod">
          <ac:chgData name="Vedam Kishore" userId="efdc57ec8faeeaf6" providerId="Windows Live" clId="Web-{886800BD-C0BA-BE60-919F-8E980955434E}" dt="2025-01-18T19:23:13.046" v="142"/>
          <ac:spMkLst>
            <pc:docMk/>
            <pc:sldMk cId="3722412146" sldId="256"/>
            <ac:spMk id="5" creationId="{2D9B0FAA-8CC0-1507-6321-D0C82EFAD15D}"/>
          </ac:spMkLst>
        </pc:spChg>
        <pc:spChg chg="add del mod">
          <ac:chgData name="Vedam Kishore" userId="efdc57ec8faeeaf6" providerId="Windows Live" clId="Web-{886800BD-C0BA-BE60-919F-8E980955434E}" dt="2025-01-18T19:22:54.842" v="141"/>
          <ac:spMkLst>
            <pc:docMk/>
            <pc:sldMk cId="3722412146" sldId="256"/>
            <ac:spMk id="8" creationId="{84D159E2-ECCE-6B2A-A541-32E9EC519708}"/>
          </ac:spMkLst>
        </pc:spChg>
        <pc:spChg chg="add">
          <ac:chgData name="Vedam Kishore" userId="efdc57ec8faeeaf6" providerId="Windows Live" clId="Web-{886800BD-C0BA-BE60-919F-8E980955434E}" dt="2025-01-18T19:23:13.046" v="142"/>
          <ac:spMkLst>
            <pc:docMk/>
            <pc:sldMk cId="3722412146" sldId="256"/>
            <ac:spMk id="14" creationId="{9B7AD9F6-8CE7-4299-8FC6-328F4DCD3FF9}"/>
          </ac:spMkLst>
        </pc:spChg>
        <pc:spChg chg="add">
          <ac:chgData name="Vedam Kishore" userId="efdc57ec8faeeaf6" providerId="Windows Live" clId="Web-{886800BD-C0BA-BE60-919F-8E980955434E}" dt="2025-01-18T19:23:13.046" v="142"/>
          <ac:spMkLst>
            <pc:docMk/>
            <pc:sldMk cId="3722412146" sldId="256"/>
            <ac:spMk id="16" creationId="{F49775AF-8896-43EE-92C6-83497D6DC56F}"/>
          </ac:spMkLst>
        </pc:spChg>
        <pc:picChg chg="add del mod ord">
          <ac:chgData name="Vedam Kishore" userId="efdc57ec8faeeaf6" providerId="Windows Live" clId="Web-{886800BD-C0BA-BE60-919F-8E980955434E}" dt="2025-01-18T19:22:43.952" v="140"/>
          <ac:picMkLst>
            <pc:docMk/>
            <pc:sldMk cId="3722412146" sldId="256"/>
            <ac:picMk id="6" creationId="{87795FFD-283A-E429-7171-41F1941D900D}"/>
          </ac:picMkLst>
        </pc:picChg>
        <pc:picChg chg="add mod ord">
          <ac:chgData name="Vedam Kishore" userId="efdc57ec8faeeaf6" providerId="Windows Live" clId="Web-{886800BD-C0BA-BE60-919F-8E980955434E}" dt="2025-01-18T19:23:13.046" v="142"/>
          <ac:picMkLst>
            <pc:docMk/>
            <pc:sldMk cId="3722412146" sldId="256"/>
            <ac:picMk id="9" creationId="{9AB64304-DA93-05CC-5672-4A8937AE4BD6}"/>
          </ac:picMkLst>
        </pc:picChg>
      </pc:sldChg>
      <pc:sldChg chg="addSp delSp modSp new">
        <pc:chgData name="Vedam Kishore" userId="efdc57ec8faeeaf6" providerId="Windows Live" clId="Web-{886800BD-C0BA-BE60-919F-8E980955434E}" dt="2025-01-18T19:22:03.607" v="139"/>
        <pc:sldMkLst>
          <pc:docMk/>
          <pc:sldMk cId="2561933226" sldId="257"/>
        </pc:sldMkLst>
        <pc:spChg chg="mod">
          <ac:chgData name="Vedam Kishore" userId="efdc57ec8faeeaf6" providerId="Windows Live" clId="Web-{886800BD-C0BA-BE60-919F-8E980955434E}" dt="2025-01-18T19:21:57.872" v="134"/>
          <ac:spMkLst>
            <pc:docMk/>
            <pc:sldMk cId="2561933226" sldId="257"/>
            <ac:spMk id="3" creationId="{FB9C6BFE-CFF3-085A-C018-3848943662D7}"/>
          </ac:spMkLst>
        </pc:spChg>
        <pc:spChg chg="mod">
          <ac:chgData name="Vedam Kishore" userId="efdc57ec8faeeaf6" providerId="Windows Live" clId="Web-{886800BD-C0BA-BE60-919F-8E980955434E}" dt="2025-01-18T19:21:57.904" v="136"/>
          <ac:spMkLst>
            <pc:docMk/>
            <pc:sldMk cId="2561933226" sldId="257"/>
            <ac:spMk id="4" creationId="{ADA64CC5-5654-6C20-F3C8-9631996F229D}"/>
          </ac:spMkLst>
        </pc:spChg>
        <pc:spChg chg="mod">
          <ac:chgData name="Vedam Kishore" userId="efdc57ec8faeeaf6" providerId="Windows Live" clId="Web-{886800BD-C0BA-BE60-919F-8E980955434E}" dt="2025-01-18T19:21:57.888" v="135"/>
          <ac:spMkLst>
            <pc:docMk/>
            <pc:sldMk cId="2561933226" sldId="257"/>
            <ac:spMk id="5" creationId="{7A1FB4D6-9214-A7B1-D7FD-C09E6F7FC3D2}"/>
          </ac:spMkLst>
        </pc:spChg>
        <pc:spChg chg="del">
          <ac:chgData name="Vedam Kishore" userId="efdc57ec8faeeaf6" providerId="Windows Live" clId="Web-{886800BD-C0BA-BE60-919F-8E980955434E}" dt="2025-01-18T19:22:03.607" v="139"/>
          <ac:spMkLst>
            <pc:docMk/>
            <pc:sldMk cId="2561933226" sldId="257"/>
            <ac:spMk id="6" creationId="{C750A22E-BABB-5836-28C3-3B2D7DC822CD}"/>
          </ac:spMkLst>
        </pc:spChg>
        <pc:picChg chg="add mod ord">
          <ac:chgData name="Vedam Kishore" userId="efdc57ec8faeeaf6" providerId="Windows Live" clId="Web-{886800BD-C0BA-BE60-919F-8E980955434E}" dt="2025-01-18T19:22:03.607" v="139"/>
          <ac:picMkLst>
            <pc:docMk/>
            <pc:sldMk cId="2561933226" sldId="257"/>
            <ac:picMk id="7" creationId="{2A37F7AA-67B0-050B-72EA-EDB26AF004D6}"/>
          </ac:picMkLst>
        </pc:picChg>
      </pc:sldChg>
      <pc:sldChg chg="addSp delSp modSp new">
        <pc:chgData name="Vedam Kishore" userId="efdc57ec8faeeaf6" providerId="Windows Live" clId="Web-{886800BD-C0BA-BE60-919F-8E980955434E}" dt="2025-01-18T19:22:02.216" v="138"/>
        <pc:sldMkLst>
          <pc:docMk/>
          <pc:sldMk cId="191596280" sldId="258"/>
        </pc:sldMkLst>
        <pc:spChg chg="mod">
          <ac:chgData name="Vedam Kishore" userId="efdc57ec8faeeaf6" providerId="Windows Live" clId="Web-{886800BD-C0BA-BE60-919F-8E980955434E}" dt="2025-01-18T19:21:51.747" v="102"/>
          <ac:spMkLst>
            <pc:docMk/>
            <pc:sldMk cId="191596280" sldId="258"/>
            <ac:spMk id="3" creationId="{6923302A-3235-68E4-71E1-BBBE5A88C7E5}"/>
          </ac:spMkLst>
        </pc:spChg>
        <pc:spChg chg="mod">
          <ac:chgData name="Vedam Kishore" userId="efdc57ec8faeeaf6" providerId="Windows Live" clId="Web-{886800BD-C0BA-BE60-919F-8E980955434E}" dt="2025-01-18T19:21:51.763" v="104"/>
          <ac:spMkLst>
            <pc:docMk/>
            <pc:sldMk cId="191596280" sldId="258"/>
            <ac:spMk id="4" creationId="{99426B15-8A3A-1415-590A-E6D55B31412C}"/>
          </ac:spMkLst>
        </pc:spChg>
        <pc:spChg chg="mod">
          <ac:chgData name="Vedam Kishore" userId="efdc57ec8faeeaf6" providerId="Windows Live" clId="Web-{886800BD-C0BA-BE60-919F-8E980955434E}" dt="2025-01-18T19:21:51.747" v="103"/>
          <ac:spMkLst>
            <pc:docMk/>
            <pc:sldMk cId="191596280" sldId="258"/>
            <ac:spMk id="5" creationId="{5C6E0244-4295-21F2-1BC5-85BAD3FC7FC5}"/>
          </ac:spMkLst>
        </pc:spChg>
        <pc:spChg chg="del">
          <ac:chgData name="Vedam Kishore" userId="efdc57ec8faeeaf6" providerId="Windows Live" clId="Web-{886800BD-C0BA-BE60-919F-8E980955434E}" dt="2025-01-18T19:22:02.216" v="138"/>
          <ac:spMkLst>
            <pc:docMk/>
            <pc:sldMk cId="191596280" sldId="258"/>
            <ac:spMk id="6" creationId="{DB3AB0E7-E79D-ADB2-F6A9-B3D15F782BD9}"/>
          </ac:spMkLst>
        </pc:spChg>
        <pc:picChg chg="add mod ord">
          <ac:chgData name="Vedam Kishore" userId="efdc57ec8faeeaf6" providerId="Windows Live" clId="Web-{886800BD-C0BA-BE60-919F-8E980955434E}" dt="2025-01-18T19:22:02.216" v="138"/>
          <ac:picMkLst>
            <pc:docMk/>
            <pc:sldMk cId="191596280" sldId="258"/>
            <ac:picMk id="7" creationId="{89BE7DE2-31CC-E0D6-CEB2-B599C94C557B}"/>
          </ac:picMkLst>
        </pc:picChg>
      </pc:sldChg>
      <pc:sldChg chg="modSp new">
        <pc:chgData name="Vedam Kishore" userId="efdc57ec8faeeaf6" providerId="Windows Live" clId="Web-{886800BD-C0BA-BE60-919F-8E980955434E}" dt="2025-01-18T19:21:50.497" v="101"/>
        <pc:sldMkLst>
          <pc:docMk/>
          <pc:sldMk cId="3904478432" sldId="259"/>
        </pc:sldMkLst>
        <pc:spChg chg="mod">
          <ac:chgData name="Vedam Kishore" userId="efdc57ec8faeeaf6" providerId="Windows Live" clId="Web-{886800BD-C0BA-BE60-919F-8E980955434E}" dt="2025-01-18T19:21:50.435" v="95"/>
          <ac:spMkLst>
            <pc:docMk/>
            <pc:sldMk cId="3904478432" sldId="259"/>
            <ac:spMk id="2" creationId="{865EB7D7-DC4F-0A3F-7F05-6D67A72016EC}"/>
          </ac:spMkLst>
        </pc:spChg>
        <pc:spChg chg="mod">
          <ac:chgData name="Vedam Kishore" userId="efdc57ec8faeeaf6" providerId="Windows Live" clId="Web-{886800BD-C0BA-BE60-919F-8E980955434E}" dt="2025-01-18T19:21:50.450" v="97"/>
          <ac:spMkLst>
            <pc:docMk/>
            <pc:sldMk cId="3904478432" sldId="259"/>
            <ac:spMk id="3" creationId="{81532A79-1CD5-A620-0F00-261AFE380263}"/>
          </ac:spMkLst>
        </pc:spChg>
        <pc:spChg chg="mod">
          <ac:chgData name="Vedam Kishore" userId="efdc57ec8faeeaf6" providerId="Windows Live" clId="Web-{886800BD-C0BA-BE60-919F-8E980955434E}" dt="2025-01-18T19:21:50.435" v="96"/>
          <ac:spMkLst>
            <pc:docMk/>
            <pc:sldMk cId="3904478432" sldId="259"/>
            <ac:spMk id="4" creationId="{99658BDB-AD8E-E14A-7730-3FDDD7892679}"/>
          </ac:spMkLst>
        </pc:spChg>
        <pc:spChg chg="mod">
          <ac:chgData name="Vedam Kishore" userId="efdc57ec8faeeaf6" providerId="Windows Live" clId="Web-{886800BD-C0BA-BE60-919F-8E980955434E}" dt="2025-01-18T19:21:50.482" v="99"/>
          <ac:spMkLst>
            <pc:docMk/>
            <pc:sldMk cId="3904478432" sldId="259"/>
            <ac:spMk id="5" creationId="{E6710F00-2B96-FD13-ED59-5FE439736599}"/>
          </ac:spMkLst>
        </pc:spChg>
        <pc:spChg chg="mod">
          <ac:chgData name="Vedam Kishore" userId="efdc57ec8faeeaf6" providerId="Windows Live" clId="Web-{886800BD-C0BA-BE60-919F-8E980955434E}" dt="2025-01-18T19:21:50.466" v="98"/>
          <ac:spMkLst>
            <pc:docMk/>
            <pc:sldMk cId="3904478432" sldId="259"/>
            <ac:spMk id="6" creationId="{EF4B0F23-3FB3-E9E4-BDCA-E26061F39E89}"/>
          </ac:spMkLst>
        </pc:spChg>
        <pc:spChg chg="mod">
          <ac:chgData name="Vedam Kishore" userId="efdc57ec8faeeaf6" providerId="Windows Live" clId="Web-{886800BD-C0BA-BE60-919F-8E980955434E}" dt="2025-01-18T19:21:50.497" v="101"/>
          <ac:spMkLst>
            <pc:docMk/>
            <pc:sldMk cId="3904478432" sldId="259"/>
            <ac:spMk id="7" creationId="{10A38A7B-416F-2C40-165B-FF2C9F7317E3}"/>
          </ac:spMkLst>
        </pc:spChg>
        <pc:spChg chg="mod">
          <ac:chgData name="Vedam Kishore" userId="efdc57ec8faeeaf6" providerId="Windows Live" clId="Web-{886800BD-C0BA-BE60-919F-8E980955434E}" dt="2025-01-18T19:21:50.482" v="100"/>
          <ac:spMkLst>
            <pc:docMk/>
            <pc:sldMk cId="3904478432" sldId="259"/>
            <ac:spMk id="8" creationId="{93708190-1786-E456-014C-C9E0DD7287B2}"/>
          </ac:spMkLst>
        </pc:spChg>
      </pc:sldChg>
      <pc:sldChg chg="addSp delSp modSp new">
        <pc:chgData name="Vedam Kishore" userId="efdc57ec8faeeaf6" providerId="Windows Live" clId="Web-{886800BD-C0BA-BE60-919F-8E980955434E}" dt="2025-01-18T19:24:45.970" v="146"/>
        <pc:sldMkLst>
          <pc:docMk/>
          <pc:sldMk cId="457748084" sldId="260"/>
        </pc:sldMkLst>
        <pc:spChg chg="del">
          <ac:chgData name="Vedam Kishore" userId="efdc57ec8faeeaf6" providerId="Windows Live" clId="Web-{886800BD-C0BA-BE60-919F-8E980955434E}" dt="2025-01-18T19:22:00.513" v="137"/>
          <ac:spMkLst>
            <pc:docMk/>
            <pc:sldMk cId="457748084" sldId="260"/>
            <ac:spMk id="2" creationId="{92B18993-FD11-AD6E-0B7B-BB2F286B0BB3}"/>
          </ac:spMkLst>
        </pc:spChg>
        <pc:spChg chg="mod">
          <ac:chgData name="Vedam Kishore" userId="efdc57ec8faeeaf6" providerId="Windows Live" clId="Web-{886800BD-C0BA-BE60-919F-8E980955434E}" dt="2025-01-18T19:21:49.153" v="90"/>
          <ac:spMkLst>
            <pc:docMk/>
            <pc:sldMk cId="457748084" sldId="260"/>
            <ac:spMk id="3" creationId="{4F7DB063-CD87-B9FB-93DF-BF06160D90D7}"/>
          </ac:spMkLst>
        </pc:spChg>
        <pc:spChg chg="mod">
          <ac:chgData name="Vedam Kishore" userId="efdc57ec8faeeaf6" providerId="Windows Live" clId="Web-{886800BD-C0BA-BE60-919F-8E980955434E}" dt="2025-01-18T19:21:49.169" v="92"/>
          <ac:spMkLst>
            <pc:docMk/>
            <pc:sldMk cId="457748084" sldId="260"/>
            <ac:spMk id="4" creationId="{D3B2BC65-3429-718B-942E-3387F6084B74}"/>
          </ac:spMkLst>
        </pc:spChg>
        <pc:spChg chg="mod">
          <ac:chgData name="Vedam Kishore" userId="efdc57ec8faeeaf6" providerId="Windows Live" clId="Web-{886800BD-C0BA-BE60-919F-8E980955434E}" dt="2025-01-18T19:21:49.169" v="91"/>
          <ac:spMkLst>
            <pc:docMk/>
            <pc:sldMk cId="457748084" sldId="260"/>
            <ac:spMk id="5" creationId="{37D0682A-6DCF-D33F-04F1-10BE7C177DBD}"/>
          </ac:spMkLst>
        </pc:spChg>
        <pc:spChg chg="mod">
          <ac:chgData name="Vedam Kishore" userId="efdc57ec8faeeaf6" providerId="Windows Live" clId="Web-{886800BD-C0BA-BE60-919F-8E980955434E}" dt="2025-01-18T19:21:49.200" v="94"/>
          <ac:spMkLst>
            <pc:docMk/>
            <pc:sldMk cId="457748084" sldId="260"/>
            <ac:spMk id="6" creationId="{2CA812D3-53D2-E97D-FBE6-8EC96E143779}"/>
          </ac:spMkLst>
        </pc:spChg>
        <pc:spChg chg="mod">
          <ac:chgData name="Vedam Kishore" userId="efdc57ec8faeeaf6" providerId="Windows Live" clId="Web-{886800BD-C0BA-BE60-919F-8E980955434E}" dt="2025-01-18T19:21:49.185" v="93"/>
          <ac:spMkLst>
            <pc:docMk/>
            <pc:sldMk cId="457748084" sldId="260"/>
            <ac:spMk id="7" creationId="{1204913D-18DD-48D3-D233-2A74BD1F071E}"/>
          </ac:spMkLst>
        </pc:spChg>
        <pc:spChg chg="add del mod">
          <ac:chgData name="Vedam Kishore" userId="efdc57ec8faeeaf6" providerId="Windows Live" clId="Web-{886800BD-C0BA-BE60-919F-8E980955434E}" dt="2025-01-18T19:24:45.970" v="146"/>
          <ac:spMkLst>
            <pc:docMk/>
            <pc:sldMk cId="457748084" sldId="260"/>
            <ac:spMk id="11" creationId="{BDDA126F-6816-9127-A7E6-4F02377CE358}"/>
          </ac:spMkLst>
        </pc:spChg>
        <pc:picChg chg="add del mod ord">
          <ac:chgData name="Vedam Kishore" userId="efdc57ec8faeeaf6" providerId="Windows Live" clId="Web-{886800BD-C0BA-BE60-919F-8E980955434E}" dt="2025-01-18T19:24:45.970" v="146"/>
          <ac:picMkLst>
            <pc:docMk/>
            <pc:sldMk cId="457748084" sldId="260"/>
            <ac:picMk id="9" creationId="{0E982297-6A46-0069-A454-F16A4B521270}"/>
          </ac:picMkLst>
        </pc:picChg>
        <pc:picChg chg="add del mod ord">
          <ac:chgData name="Vedam Kishore" userId="efdc57ec8faeeaf6" providerId="Windows Live" clId="Web-{886800BD-C0BA-BE60-919F-8E980955434E}" dt="2025-01-18T19:24:44.798" v="145"/>
          <ac:picMkLst>
            <pc:docMk/>
            <pc:sldMk cId="457748084" sldId="260"/>
            <ac:picMk id="12" creationId="{8781BD6C-6B9B-32FF-96E7-47ABD134A4A5}"/>
          </ac:picMkLst>
        </pc:picChg>
      </pc:sldChg>
      <pc:sldChg chg="modSp add">
        <pc:chgData name="Vedam Kishore" userId="efdc57ec8faeeaf6" providerId="Windows Live" clId="Web-{886800BD-C0BA-BE60-919F-8E980955434E}" dt="2025-01-18T19:21:56.497" v="133"/>
        <pc:sldMkLst>
          <pc:docMk/>
          <pc:sldMk cId="2284318400" sldId="261"/>
        </pc:sldMkLst>
        <pc:spChg chg="mod">
          <ac:chgData name="Vedam Kishore" userId="efdc57ec8faeeaf6" providerId="Windows Live" clId="Web-{886800BD-C0BA-BE60-919F-8E980955434E}" dt="2025-01-18T19:21:55.013" v="116"/>
          <ac:spMkLst>
            <pc:docMk/>
            <pc:sldMk cId="2284318400" sldId="261"/>
            <ac:spMk id="3" creationId="{00000000-0000-0000-0000-000000000000}"/>
          </ac:spMkLst>
        </pc:spChg>
        <pc:spChg chg="mod">
          <ac:chgData name="Vedam Kishore" userId="efdc57ec8faeeaf6" providerId="Windows Live" clId="Web-{886800BD-C0BA-BE60-919F-8E980955434E}" dt="2025-01-18T19:21:56.450" v="124"/>
          <ac:spMkLst>
            <pc:docMk/>
            <pc:sldMk cId="2284318400" sldId="261"/>
            <ac:spMk id="4" creationId="{00000000-0000-0000-0000-000000000000}"/>
          </ac:spMkLst>
        </pc:spChg>
        <pc:spChg chg="mod">
          <ac:chgData name="Vedam Kishore" userId="efdc57ec8faeeaf6" providerId="Windows Live" clId="Web-{886800BD-C0BA-BE60-919F-8E980955434E}" dt="2025-01-18T19:21:55.044" v="119"/>
          <ac:spMkLst>
            <pc:docMk/>
            <pc:sldMk cId="2284318400" sldId="261"/>
            <ac:spMk id="5" creationId="{00000000-0000-0000-0000-000000000000}"/>
          </ac:spMkLst>
        </pc:spChg>
        <pc:spChg chg="mod">
          <ac:chgData name="Vedam Kishore" userId="efdc57ec8faeeaf6" providerId="Windows Live" clId="Web-{886800BD-C0BA-BE60-919F-8E980955434E}" dt="2025-01-18T19:21:56.497" v="133"/>
          <ac:spMkLst>
            <pc:docMk/>
            <pc:sldMk cId="2284318400" sldId="261"/>
            <ac:spMk id="25" creationId="{00000000-0000-0000-0000-000000000000}"/>
          </ac:spMkLst>
        </pc:spChg>
      </pc:sldChg>
      <pc:sldChg chg="addSp modSp add">
        <pc:chgData name="Vedam Kishore" userId="efdc57ec8faeeaf6" providerId="Windows Live" clId="Web-{886800BD-C0BA-BE60-919F-8E980955434E}" dt="2025-01-18T19:21:46.560" v="89"/>
        <pc:sldMkLst>
          <pc:docMk/>
          <pc:sldMk cId="1259165530" sldId="262"/>
        </pc:sldMkLst>
        <pc:spChg chg="add mod">
          <ac:chgData name="Vedam Kishore" userId="efdc57ec8faeeaf6" providerId="Windows Live" clId="Web-{886800BD-C0BA-BE60-919F-8E980955434E}" dt="2025-01-18T19:21:43.403" v="56"/>
          <ac:spMkLst>
            <pc:docMk/>
            <pc:sldMk cId="1259165530" sldId="262"/>
            <ac:spMk id="6" creationId="{B26E21DE-D387-4AD7-AE3F-646519C77329}"/>
          </ac:spMkLst>
        </pc:spChg>
        <pc:spChg chg="add mod">
          <ac:chgData name="Vedam Kishore" userId="efdc57ec8faeeaf6" providerId="Windows Live" clId="Web-{886800BD-C0BA-BE60-919F-8E980955434E}" dt="2025-01-18T19:21:38.622" v="30"/>
          <ac:spMkLst>
            <pc:docMk/>
            <pc:sldMk cId="1259165530" sldId="262"/>
            <ac:spMk id="7" creationId="{6761D505-5BAF-4CAE-803D-F0FD691648FF}"/>
          </ac:spMkLst>
        </pc:spChg>
        <pc:spChg chg="add mod">
          <ac:chgData name="Vedam Kishore" userId="efdc57ec8faeeaf6" providerId="Windows Live" clId="Web-{886800BD-C0BA-BE60-919F-8E980955434E}" dt="2025-01-18T19:21:38.762" v="32"/>
          <ac:spMkLst>
            <pc:docMk/>
            <pc:sldMk cId="1259165530" sldId="262"/>
            <ac:spMk id="8" creationId="{E548EEDB-E433-4C77-AD0B-61C8A3F66F8A}"/>
          </ac:spMkLst>
        </pc:spChg>
        <pc:spChg chg="add mod">
          <ac:chgData name="Vedam Kishore" userId="efdc57ec8faeeaf6" providerId="Windows Live" clId="Web-{886800BD-C0BA-BE60-919F-8E980955434E}" dt="2025-01-18T19:21:38.887" v="34"/>
          <ac:spMkLst>
            <pc:docMk/>
            <pc:sldMk cId="1259165530" sldId="262"/>
            <ac:spMk id="9" creationId="{D7807614-A846-48B9-ABB5-1C6D43C091A7}"/>
          </ac:spMkLst>
        </pc:spChg>
        <pc:spChg chg="add mod">
          <ac:chgData name="Vedam Kishore" userId="efdc57ec8faeeaf6" providerId="Windows Live" clId="Web-{886800BD-C0BA-BE60-919F-8E980955434E}" dt="2025-01-18T19:21:39.012" v="36"/>
          <ac:spMkLst>
            <pc:docMk/>
            <pc:sldMk cId="1259165530" sldId="262"/>
            <ac:spMk id="10" creationId="{95E5A456-4743-47D4-BC4E-EA4E1859C9BA}"/>
          </ac:spMkLst>
        </pc:spChg>
        <pc:spChg chg="add mod">
          <ac:chgData name="Vedam Kishore" userId="efdc57ec8faeeaf6" providerId="Windows Live" clId="Web-{886800BD-C0BA-BE60-919F-8E980955434E}" dt="2025-01-18T19:21:45.700" v="61"/>
          <ac:spMkLst>
            <pc:docMk/>
            <pc:sldMk cId="1259165530" sldId="262"/>
            <ac:spMk id="11" creationId="{2DFF7761-7919-4749-A0FB-43919ECF6DEC}"/>
          </ac:spMkLst>
        </pc:spChg>
        <pc:spChg chg="add mod">
          <ac:chgData name="Vedam Kishore" userId="efdc57ec8faeeaf6" providerId="Windows Live" clId="Web-{886800BD-C0BA-BE60-919F-8E980955434E}" dt="2025-01-18T19:21:45.700" v="62"/>
          <ac:spMkLst>
            <pc:docMk/>
            <pc:sldMk cId="1259165530" sldId="262"/>
            <ac:spMk id="12" creationId="{42632749-AEAA-4155-820E-1FAA0024D184}"/>
          </ac:spMkLst>
        </pc:spChg>
        <pc:spChg chg="add mod">
          <ac:chgData name="Vedam Kishore" userId="efdc57ec8faeeaf6" providerId="Windows Live" clId="Web-{886800BD-C0BA-BE60-919F-8E980955434E}" dt="2025-01-18T19:21:45.747" v="67"/>
          <ac:spMkLst>
            <pc:docMk/>
            <pc:sldMk cId="1259165530" sldId="262"/>
            <ac:spMk id="13" creationId="{591FB271-83BA-467A-973B-BF6E14637E92}"/>
          </ac:spMkLst>
        </pc:spChg>
        <pc:spChg chg="add mod">
          <ac:chgData name="Vedam Kishore" userId="efdc57ec8faeeaf6" providerId="Windows Live" clId="Web-{886800BD-C0BA-BE60-919F-8E980955434E}" dt="2025-01-18T19:21:45.747" v="68"/>
          <ac:spMkLst>
            <pc:docMk/>
            <pc:sldMk cId="1259165530" sldId="262"/>
            <ac:spMk id="14" creationId="{426495F1-352D-4A3A-BC81-428E925548C3}"/>
          </ac:spMkLst>
        </pc:spChg>
        <pc:spChg chg="add mod">
          <ac:chgData name="Vedam Kishore" userId="efdc57ec8faeeaf6" providerId="Windows Live" clId="Web-{886800BD-C0BA-BE60-919F-8E980955434E}" dt="2025-01-18T19:21:45.778" v="73"/>
          <ac:spMkLst>
            <pc:docMk/>
            <pc:sldMk cId="1259165530" sldId="262"/>
            <ac:spMk id="15" creationId="{F0162630-4A24-4652-80DB-C5AE561B735D}"/>
          </ac:spMkLst>
        </pc:spChg>
        <pc:spChg chg="add mod">
          <ac:chgData name="Vedam Kishore" userId="efdc57ec8faeeaf6" providerId="Windows Live" clId="Web-{886800BD-C0BA-BE60-919F-8E980955434E}" dt="2025-01-18T19:21:45.778" v="74"/>
          <ac:spMkLst>
            <pc:docMk/>
            <pc:sldMk cId="1259165530" sldId="262"/>
            <ac:spMk id="16" creationId="{278EEC89-5578-4824-BEB6-93C94D8FE760}"/>
          </ac:spMkLst>
        </pc:spChg>
        <pc:spChg chg="add mod">
          <ac:chgData name="Vedam Kishore" userId="efdc57ec8faeeaf6" providerId="Windows Live" clId="Web-{886800BD-C0BA-BE60-919F-8E980955434E}" dt="2025-01-18T19:21:45.810" v="79"/>
          <ac:spMkLst>
            <pc:docMk/>
            <pc:sldMk cId="1259165530" sldId="262"/>
            <ac:spMk id="17" creationId="{9D060A7F-15FF-436D-9898-451FF8B11E91}"/>
          </ac:spMkLst>
        </pc:spChg>
        <pc:spChg chg="add mod">
          <ac:chgData name="Vedam Kishore" userId="efdc57ec8faeeaf6" providerId="Windows Live" clId="Web-{886800BD-C0BA-BE60-919F-8E980955434E}" dt="2025-01-18T19:21:45.810" v="80"/>
          <ac:spMkLst>
            <pc:docMk/>
            <pc:sldMk cId="1259165530" sldId="262"/>
            <ac:spMk id="18" creationId="{ED4F8A3C-895F-4CE9-B221-1985BAC15778}"/>
          </ac:spMkLst>
        </pc:spChg>
        <pc:spChg chg="mod">
          <ac:chgData name="Vedam Kishore" userId="efdc57ec8faeeaf6" providerId="Windows Live" clId="Web-{886800BD-C0BA-BE60-919F-8E980955434E}" dt="2025-01-18T19:21:46.560" v="89"/>
          <ac:spMkLst>
            <pc:docMk/>
            <pc:sldMk cId="1259165530" sldId="262"/>
            <ac:spMk id="25" creationId="{00000000-0000-0000-0000-000000000000}"/>
          </ac:spMkLst>
        </pc:spChg>
        <pc:graphicFrameChg chg="mod">
          <ac:chgData name="Vedam Kishore" userId="efdc57ec8faeeaf6" providerId="Windows Live" clId="Web-{886800BD-C0BA-BE60-919F-8E980955434E}" dt="2025-01-18T19:21:37.669" v="16"/>
          <ac:graphicFrameMkLst>
            <pc:docMk/>
            <pc:sldMk cId="1259165530" sldId="262"/>
            <ac:graphicFrameMk id="2" creationId="{00000000-0000-0000-0000-000000000000}"/>
          </ac:graphicFrameMkLst>
        </pc:graphicFrameChg>
        <pc:graphicFrameChg chg="mod">
          <ac:chgData name="Vedam Kishore" userId="efdc57ec8faeeaf6" providerId="Windows Live" clId="Web-{886800BD-C0BA-BE60-919F-8E980955434E}" dt="2025-01-18T19:21:37.684" v="20"/>
          <ac:graphicFrameMkLst>
            <pc:docMk/>
            <pc:sldMk cId="1259165530" sldId="262"/>
            <ac:graphicFrameMk id="3" creationId="{00000000-0000-0000-0000-000000000000}"/>
          </ac:graphicFrameMkLst>
        </pc:graphicFrameChg>
        <pc:graphicFrameChg chg="mod">
          <ac:chgData name="Vedam Kishore" userId="efdc57ec8faeeaf6" providerId="Windows Live" clId="Web-{886800BD-C0BA-BE60-919F-8E980955434E}" dt="2025-01-18T19:21:37.700" v="24"/>
          <ac:graphicFrameMkLst>
            <pc:docMk/>
            <pc:sldMk cId="1259165530" sldId="262"/>
            <ac:graphicFrameMk id="4" creationId="{00000000-0000-0000-0000-000000000000}"/>
          </ac:graphicFrameMkLst>
        </pc:graphicFrameChg>
        <pc:graphicFrameChg chg="mod">
          <ac:chgData name="Vedam Kishore" userId="efdc57ec8faeeaf6" providerId="Windows Live" clId="Web-{886800BD-C0BA-BE60-919F-8E980955434E}" dt="2025-01-18T19:21:37.716" v="28"/>
          <ac:graphicFrameMkLst>
            <pc:docMk/>
            <pc:sldMk cId="1259165530" sldId="262"/>
            <ac:graphicFrameMk id="5" creationId="{00000000-0000-0000-0000-000000000000}"/>
          </ac:graphicFrameMkLst>
        </pc:graphicFrameChg>
      </pc:sldChg>
      <pc:sldMasterChg chg="modSldLayout">
        <pc:chgData name="Vedam Kishore" userId="efdc57ec8faeeaf6" providerId="Windows Live" clId="Web-{886800BD-C0BA-BE60-919F-8E980955434E}" dt="2025-01-18T19:21:26.465" v="1"/>
        <pc:sldMasterMkLst>
          <pc:docMk/>
          <pc:sldMasterMk cId="2460954070" sldId="2147483660"/>
        </pc:sldMasterMkLst>
        <pc:sldLayoutChg chg="replId">
          <pc:chgData name="Vedam Kishore" userId="efdc57ec8faeeaf6" providerId="Windows Live" clId="Web-{886800BD-C0BA-BE60-919F-8E980955434E}" dt="2025-01-18T19:21:26.465" v="1"/>
          <pc:sldLayoutMkLst>
            <pc:docMk/>
            <pc:sldMasterMk cId="2460954070" sldId="2147483660"/>
            <pc:sldLayoutMk cId="3479445657" sldId="2147483700"/>
          </pc:sldLayoutMkLst>
        </pc:sldLayoutChg>
      </pc:sldMasterChg>
      <pc:sldMasterChg chg="add addSldLayout">
        <pc:chgData name="Vedam Kishore" userId="efdc57ec8faeeaf6" providerId="Windows Live" clId="Web-{886800BD-C0BA-BE60-919F-8E980955434E}" dt="2025-01-18T19:21:32.262" v="9"/>
        <pc:sldMasterMkLst>
          <pc:docMk/>
          <pc:sldMasterMk cId="2276643963" sldId="2147483724"/>
        </pc:sldMasterMkLst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681575071" sldId="2147483674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2378575922" sldId="2147483683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1290388721" sldId="2147483684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926659440" sldId="2147483685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740821759" sldId="2147483695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1332771266" sldId="2147483696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1939253110" sldId="2147483697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3207527996" sldId="2147483698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1720850894" sldId="2147483699"/>
          </pc:sldLayoutMkLst>
        </pc:sldLayoutChg>
        <pc:sldLayoutChg chg="add replId">
          <pc:chgData name="Vedam Kishore" userId="efdc57ec8faeeaf6" providerId="Windows Live" clId="Web-{886800BD-C0BA-BE60-919F-8E980955434E}" dt="2025-01-18T19:21:32.262" v="9"/>
          <pc:sldLayoutMkLst>
            <pc:docMk/>
            <pc:sldMasterMk cId="2276643963" sldId="2147483724"/>
            <pc:sldLayoutMk cId="4178549044" sldId="2147483701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913551018" sldId="2147483704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2336087423" sldId="2147483705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794851761" sldId="2147483706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4244063416" sldId="2147483707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2472241178" sldId="2147483708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4072450817" sldId="2147483710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1813020675" sldId="2147483713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2730441728" sldId="2147483715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3717468797" sldId="2147483716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3837449287" sldId="2147483717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2162179915" sldId="2147483718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82523364" sldId="2147483719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2014142503" sldId="2147483720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1919274166" sldId="2147483721"/>
          </pc:sldLayoutMkLst>
        </pc:sldLayoutChg>
        <pc:sldLayoutChg chg="add">
          <pc:chgData name="Vedam Kishore" userId="efdc57ec8faeeaf6" providerId="Windows Live" clId="Web-{886800BD-C0BA-BE60-919F-8E980955434E}" dt="2025-01-18T19:21:26.465" v="1"/>
          <pc:sldLayoutMkLst>
            <pc:docMk/>
            <pc:sldMasterMk cId="2276643963" sldId="2147483724"/>
            <pc:sldLayoutMk cId="4259786903" sldId="2147483722"/>
          </pc:sldLayoutMkLst>
        </pc:sldLayoutChg>
      </pc:sldMasterChg>
    </pc:docChg>
  </pc:docChgLst>
  <pc:docChgLst>
    <pc:chgData name="Vedam Kishore" userId="efdc57ec8faeeaf6" providerId="Windows Live" clId="Web-{DCE49B3F-13E6-10BE-0F7C-1580FC5024D0}"/>
    <pc:docChg chg="addSld delSld modSld addMainMaster modMainMaster">
      <pc:chgData name="Vedam Kishore" userId="efdc57ec8faeeaf6" providerId="Windows Live" clId="Web-{DCE49B3F-13E6-10BE-0F7C-1580FC5024D0}" dt="2025-01-18T20:01:45.389" v="234" actId="20577"/>
      <pc:docMkLst>
        <pc:docMk/>
      </pc:docMkLst>
      <pc:sldChg chg="modSp">
        <pc:chgData name="Vedam Kishore" userId="efdc57ec8faeeaf6" providerId="Windows Live" clId="Web-{DCE49B3F-13E6-10BE-0F7C-1580FC5024D0}" dt="2025-01-18T20:01:45.389" v="234" actId="20577"/>
        <pc:sldMkLst>
          <pc:docMk/>
          <pc:sldMk cId="3722412146" sldId="256"/>
        </pc:sldMkLst>
        <pc:spChg chg="mod">
          <ac:chgData name="Vedam Kishore" userId="efdc57ec8faeeaf6" providerId="Windows Live" clId="Web-{DCE49B3F-13E6-10BE-0F7C-1580FC5024D0}" dt="2025-01-18T20:01:45.389" v="234" actId="20577"/>
          <ac:spMkLst>
            <pc:docMk/>
            <pc:sldMk cId="3722412146" sldId="256"/>
            <ac:spMk id="5" creationId="{2D9B0FAA-8CC0-1507-6321-D0C82EFAD15D}"/>
          </ac:spMkLst>
        </pc:spChg>
      </pc:sldChg>
      <pc:sldChg chg="addSp delSp modSp">
        <pc:chgData name="Vedam Kishore" userId="efdc57ec8faeeaf6" providerId="Windows Live" clId="Web-{DCE49B3F-13E6-10BE-0F7C-1580FC5024D0}" dt="2025-01-18T19:45:45.020" v="6"/>
        <pc:sldMkLst>
          <pc:docMk/>
          <pc:sldMk cId="457748084" sldId="260"/>
        </pc:sldMkLst>
        <pc:spChg chg="add del mod">
          <ac:chgData name="Vedam Kishore" userId="efdc57ec8faeeaf6" providerId="Windows Live" clId="Web-{DCE49B3F-13E6-10BE-0F7C-1580FC5024D0}" dt="2025-01-18T19:45:45.020" v="6"/>
          <ac:spMkLst>
            <pc:docMk/>
            <pc:sldMk cId="457748084" sldId="260"/>
            <ac:spMk id="2" creationId="{10AACB42-5208-F834-F635-DC1A497DC149}"/>
          </ac:spMkLst>
        </pc:spChg>
        <pc:picChg chg="mod">
          <ac:chgData name="Vedam Kishore" userId="efdc57ec8faeeaf6" providerId="Windows Live" clId="Web-{DCE49B3F-13E6-10BE-0F7C-1580FC5024D0}" dt="2025-01-18T19:43:51.267" v="2"/>
          <ac:picMkLst>
            <pc:docMk/>
            <pc:sldMk cId="457748084" sldId="260"/>
            <ac:picMk id="9" creationId="{0E982297-6A46-0069-A454-F16A4B521270}"/>
          </ac:picMkLst>
        </pc:picChg>
      </pc:sldChg>
      <pc:sldChg chg="addSp delSp modSp new">
        <pc:chgData name="Vedam Kishore" userId="efdc57ec8faeeaf6" providerId="Windows Live" clId="Web-{DCE49B3F-13E6-10BE-0F7C-1580FC5024D0}" dt="2025-01-18T20:00:39.950" v="157"/>
        <pc:sldMkLst>
          <pc:docMk/>
          <pc:sldMk cId="408245450" sldId="263"/>
        </pc:sldMkLst>
        <pc:spChg chg="mod">
          <ac:chgData name="Vedam Kishore" userId="efdc57ec8faeeaf6" providerId="Windows Live" clId="Web-{DCE49B3F-13E6-10BE-0F7C-1580FC5024D0}" dt="2025-01-18T19:47:16.460" v="27" actId="20577"/>
          <ac:spMkLst>
            <pc:docMk/>
            <pc:sldMk cId="408245450" sldId="263"/>
            <ac:spMk id="3" creationId="{8E43C7FC-C01D-904E-DC88-5F4FC643DDB7}"/>
          </ac:spMkLst>
        </pc:spChg>
        <pc:spChg chg="del mod">
          <ac:chgData name="Vedam Kishore" userId="efdc57ec8faeeaf6" providerId="Windows Live" clId="Web-{DCE49B3F-13E6-10BE-0F7C-1580FC5024D0}" dt="2025-01-18T19:49:03.166" v="36"/>
          <ac:spMkLst>
            <pc:docMk/>
            <pc:sldMk cId="408245450" sldId="263"/>
            <ac:spMk id="4" creationId="{174A079C-62F7-3FA7-91D7-724119797894}"/>
          </ac:spMkLst>
        </pc:spChg>
        <pc:spChg chg="del">
          <ac:chgData name="Vedam Kishore" userId="efdc57ec8faeeaf6" providerId="Windows Live" clId="Web-{DCE49B3F-13E6-10BE-0F7C-1580FC5024D0}" dt="2025-01-18T19:45:50.583" v="7"/>
          <ac:spMkLst>
            <pc:docMk/>
            <pc:sldMk cId="408245450" sldId="263"/>
            <ac:spMk id="5" creationId="{EA80DB6D-88B7-361F-5508-762D873FC8C8}"/>
          </ac:spMkLst>
        </pc:spChg>
        <pc:spChg chg="add mod">
          <ac:chgData name="Vedam Kishore" userId="efdc57ec8faeeaf6" providerId="Windows Live" clId="Web-{DCE49B3F-13E6-10BE-0F7C-1580FC5024D0}" dt="2025-01-18T19:49:40.417" v="38" actId="14100"/>
          <ac:spMkLst>
            <pc:docMk/>
            <pc:sldMk cId="408245450" sldId="263"/>
            <ac:spMk id="6" creationId="{8A7B4B51-7DA7-B36F-3DC9-B06B55427C63}"/>
          </ac:spMkLst>
        </pc:spChg>
        <pc:spChg chg="add mod">
          <ac:chgData name="Vedam Kishore" userId="efdc57ec8faeeaf6" providerId="Windows Live" clId="Web-{DCE49B3F-13E6-10BE-0F7C-1580FC5024D0}" dt="2025-01-18T19:59:54.027" v="155" actId="20577"/>
          <ac:spMkLst>
            <pc:docMk/>
            <pc:sldMk cId="408245450" sldId="263"/>
            <ac:spMk id="8" creationId="{CB6AC840-7C08-99B3-7952-FD0D7BA342B8}"/>
          </ac:spMkLst>
        </pc:spChg>
        <pc:spChg chg="add mod">
          <ac:chgData name="Vedam Kishore" userId="efdc57ec8faeeaf6" providerId="Windows Live" clId="Web-{DCE49B3F-13E6-10BE-0F7C-1580FC5024D0}" dt="2025-01-18T19:52:54.578" v="74" actId="1076"/>
          <ac:spMkLst>
            <pc:docMk/>
            <pc:sldMk cId="408245450" sldId="263"/>
            <ac:spMk id="10" creationId="{88A5859C-0832-7881-725F-4AF309B863DA}"/>
          </ac:spMkLst>
        </pc:spChg>
        <pc:spChg chg="add mod">
          <ac:chgData name="Vedam Kishore" userId="efdc57ec8faeeaf6" providerId="Windows Live" clId="Web-{DCE49B3F-13E6-10BE-0F7C-1580FC5024D0}" dt="2025-01-18T19:57:35.617" v="131" actId="20577"/>
          <ac:spMkLst>
            <pc:docMk/>
            <pc:sldMk cId="408245450" sldId="263"/>
            <ac:spMk id="11" creationId="{0DDEA0BD-A6C3-2334-77EB-EF1C98E58A7B}"/>
          </ac:spMkLst>
        </pc:spChg>
        <pc:spChg chg="add mod">
          <ac:chgData name="Vedam Kishore" userId="efdc57ec8faeeaf6" providerId="Windows Live" clId="Web-{DCE49B3F-13E6-10BE-0F7C-1580FC5024D0}" dt="2025-01-18T19:53:23.454" v="82" actId="1076"/>
          <ac:spMkLst>
            <pc:docMk/>
            <pc:sldMk cId="408245450" sldId="263"/>
            <ac:spMk id="13" creationId="{C5182045-0DB3-D5AA-0A7E-C6E43976ED7E}"/>
          </ac:spMkLst>
        </pc:spChg>
        <pc:spChg chg="add mod">
          <ac:chgData name="Vedam Kishore" userId="efdc57ec8faeeaf6" providerId="Windows Live" clId="Web-{DCE49B3F-13E6-10BE-0F7C-1580FC5024D0}" dt="2025-01-18T19:58:27.243" v="143" actId="20577"/>
          <ac:spMkLst>
            <pc:docMk/>
            <pc:sldMk cId="408245450" sldId="263"/>
            <ac:spMk id="14" creationId="{8D504DCB-B934-DD21-FCCB-84BC259D30EE}"/>
          </ac:spMkLst>
        </pc:spChg>
        <pc:spChg chg="add del mod">
          <ac:chgData name="Vedam Kishore" userId="efdc57ec8faeeaf6" providerId="Windows Live" clId="Web-{DCE49B3F-13E6-10BE-0F7C-1580FC5024D0}" dt="2025-01-18T19:53:55.189" v="97"/>
          <ac:spMkLst>
            <pc:docMk/>
            <pc:sldMk cId="408245450" sldId="263"/>
            <ac:spMk id="16" creationId="{F44920AA-E978-30F6-04B1-4C08FAB1DBB4}"/>
          </ac:spMkLst>
        </pc:spChg>
        <pc:spChg chg="add del mod">
          <ac:chgData name="Vedam Kishore" userId="efdc57ec8faeeaf6" providerId="Windows Live" clId="Web-{DCE49B3F-13E6-10BE-0F7C-1580FC5024D0}" dt="2025-01-18T19:58:33.243" v="144" actId="20577"/>
          <ac:spMkLst>
            <pc:docMk/>
            <pc:sldMk cId="408245450" sldId="263"/>
            <ac:spMk id="17" creationId="{0CE351C4-D51E-71D2-1F29-37F5894CD1FE}"/>
          </ac:spMkLst>
        </pc:spChg>
        <pc:spChg chg="add mod">
          <ac:chgData name="Vedam Kishore" userId="efdc57ec8faeeaf6" providerId="Windows Live" clId="Web-{DCE49B3F-13E6-10BE-0F7C-1580FC5024D0}" dt="2025-01-18T19:59:19.276" v="148"/>
          <ac:spMkLst>
            <pc:docMk/>
            <pc:sldMk cId="408245450" sldId="263"/>
            <ac:spMk id="19" creationId="{A5F4D113-07C0-A1DE-A2B7-49E4AB781BB2}"/>
          </ac:spMkLst>
        </pc:spChg>
        <pc:spChg chg="add del">
          <ac:chgData name="Vedam Kishore" userId="efdc57ec8faeeaf6" providerId="Windows Live" clId="Web-{DCE49B3F-13E6-10BE-0F7C-1580FC5024D0}" dt="2025-01-18T20:00:39.950" v="157"/>
          <ac:spMkLst>
            <pc:docMk/>
            <pc:sldMk cId="408245450" sldId="263"/>
            <ac:spMk id="20" creationId="{2CC31C59-A902-8D54-54E6-F07CD9973383}"/>
          </ac:spMkLst>
        </pc:spChg>
        <pc:cxnChg chg="add mod">
          <ac:chgData name="Vedam Kishore" userId="efdc57ec8faeeaf6" providerId="Windows Live" clId="Web-{DCE49B3F-13E6-10BE-0F7C-1580FC5024D0}" dt="2025-01-18T19:50:48.778" v="45"/>
          <ac:cxnSpMkLst>
            <pc:docMk/>
            <pc:sldMk cId="408245450" sldId="263"/>
            <ac:cxnSpMk id="7" creationId="{77F19D8A-E4C7-F0A5-9289-963D349B4CF9}"/>
          </ac:cxnSpMkLst>
        </pc:cxnChg>
        <pc:cxnChg chg="add mod">
          <ac:chgData name="Vedam Kishore" userId="efdc57ec8faeeaf6" providerId="Windows Live" clId="Web-{DCE49B3F-13E6-10BE-0F7C-1580FC5024D0}" dt="2025-01-18T19:53:03.125" v="78" actId="14100"/>
          <ac:cxnSpMkLst>
            <pc:docMk/>
            <pc:sldMk cId="408245450" sldId="263"/>
            <ac:cxnSpMk id="9" creationId="{83A80806-D5AE-36A9-0544-99E328513CD8}"/>
          </ac:cxnSpMkLst>
        </pc:cxnChg>
        <pc:cxnChg chg="add mod">
          <ac:chgData name="Vedam Kishore" userId="efdc57ec8faeeaf6" providerId="Windows Live" clId="Web-{DCE49B3F-13E6-10BE-0F7C-1580FC5024D0}" dt="2025-01-18T19:54:20.283" v="104" actId="14100"/>
          <ac:cxnSpMkLst>
            <pc:docMk/>
            <pc:sldMk cId="408245450" sldId="263"/>
            <ac:cxnSpMk id="12" creationId="{89878E72-4526-B259-7EA6-3099A420435E}"/>
          </ac:cxnSpMkLst>
        </pc:cxnChg>
        <pc:cxnChg chg="add mod">
          <ac:chgData name="Vedam Kishore" userId="efdc57ec8faeeaf6" providerId="Windows Live" clId="Web-{DCE49B3F-13E6-10BE-0F7C-1580FC5024D0}" dt="2025-01-18T19:54:15.861" v="103" actId="14100"/>
          <ac:cxnSpMkLst>
            <pc:docMk/>
            <pc:sldMk cId="408245450" sldId="263"/>
            <ac:cxnSpMk id="15" creationId="{C03B7137-2004-58A4-1299-A3F05EAF0478}"/>
          </ac:cxnSpMkLst>
        </pc:cxnChg>
        <pc:cxnChg chg="add del mod">
          <ac:chgData name="Vedam Kishore" userId="efdc57ec8faeeaf6" providerId="Windows Live" clId="Web-{DCE49B3F-13E6-10BE-0F7C-1580FC5024D0}" dt="2025-01-18T19:53:59.439" v="100"/>
          <ac:cxnSpMkLst>
            <pc:docMk/>
            <pc:sldMk cId="408245450" sldId="263"/>
            <ac:cxnSpMk id="18" creationId="{67C9D196-ABAF-9E38-559A-F0BE2FB3C268}"/>
          </ac:cxnSpMkLst>
        </pc:cxnChg>
      </pc:sldChg>
      <pc:sldChg chg="add del">
        <pc:chgData name="Vedam Kishore" userId="efdc57ec8faeeaf6" providerId="Windows Live" clId="Web-{DCE49B3F-13E6-10BE-0F7C-1580FC5024D0}" dt="2025-01-18T19:43:10.596" v="1"/>
        <pc:sldMkLst>
          <pc:docMk/>
          <pc:sldMk cId="2972090924" sldId="263"/>
        </pc:sldMkLst>
      </pc:sldChg>
      <pc:sldMasterChg chg="modSldLayout">
        <pc:chgData name="Vedam Kishore" userId="efdc57ec8faeeaf6" providerId="Windows Live" clId="Web-{DCE49B3F-13E6-10BE-0F7C-1580FC5024D0}" dt="2025-01-18T19:37:38.085" v="0"/>
        <pc:sldMasterMkLst>
          <pc:docMk/>
          <pc:sldMasterMk cId="2460954070" sldId="2147483660"/>
        </pc:sldMasterMkLst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460954070" sldId="2147483660"/>
            <pc:sldLayoutMk cId="2385387890" sldId="2147483702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460954070" sldId="2147483660"/>
            <pc:sldLayoutMk cId="949138452" sldId="2147483703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460954070" sldId="2147483660"/>
            <pc:sldLayoutMk cId="3733172339" sldId="2147483709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460954070" sldId="2147483660"/>
            <pc:sldLayoutMk cId="3171841454" sldId="2147483711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460954070" sldId="2147483660"/>
            <pc:sldLayoutMk cId="1203092039" sldId="2147483712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460954070" sldId="2147483660"/>
            <pc:sldLayoutMk cId="1718958274" sldId="2147483714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460954070" sldId="2147483660"/>
            <pc:sldLayoutMk cId="2202905451" sldId="2147483723"/>
          </pc:sldLayoutMkLst>
        </pc:sldLayoutChg>
      </pc:sldMasterChg>
      <pc:sldMasterChg chg="add addSldLayout">
        <pc:chgData name="Vedam Kishore" userId="efdc57ec8faeeaf6" providerId="Windows Live" clId="Web-{DCE49B3F-13E6-10BE-0F7C-1580FC5024D0}" dt="2025-01-18T19:37:38.085" v="0"/>
        <pc:sldMasterMkLst>
          <pc:docMk/>
          <pc:sldMasterMk cId="1679508059" sldId="2147483661"/>
        </pc:sldMasterMkLst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4172760368" sldId="2147483662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1848048577" sldId="2147483664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1245389909" sldId="2147483665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464081889" sldId="2147483668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2461991912" sldId="2147483669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1712659131" sldId="2147483670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1602002997" sldId="2147483671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630785607" sldId="2147483672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1911048288" sldId="2147483673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702782404" sldId="2147483675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3850928193" sldId="2147483676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587128272" sldId="2147483677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1836150259" sldId="2147483678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2556814194" sldId="2147483679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3735408039" sldId="2147483680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2728830523" sldId="2147483681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2784072809" sldId="2147483682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3670446492" sldId="2147483686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3304525898" sldId="2147483687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2230180618" sldId="2147483688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2869098068" sldId="2147483689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69778981" sldId="2147483691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1865102469" sldId="2147483692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2152504428" sldId="2147483693"/>
          </pc:sldLayoutMkLst>
        </pc:sldLayoutChg>
        <pc:sldLayoutChg chg="add">
          <pc:chgData name="Vedam Kishore" userId="efdc57ec8faeeaf6" providerId="Windows Live" clId="Web-{DCE49B3F-13E6-10BE-0F7C-1580FC5024D0}" dt="2025-01-18T19:37:38.085" v="0"/>
          <pc:sldLayoutMkLst>
            <pc:docMk/>
            <pc:sldMasterMk cId="1679508059" sldId="2147483661"/>
            <pc:sldLayoutMk cId="1562722019" sldId="2147483694"/>
          </pc:sldLayoutMkLst>
        </pc:sldLayoutChg>
      </pc:sldMasterChg>
      <pc:sldMasterChg chg="replId modSldLayout">
        <pc:chgData name="Vedam Kishore" userId="efdc57ec8faeeaf6" providerId="Windows Live" clId="Web-{DCE49B3F-13E6-10BE-0F7C-1580FC5024D0}" dt="2025-01-18T19:37:38.085" v="0"/>
        <pc:sldMasterMkLst>
          <pc:docMk/>
          <pc:sldMasterMk cId="2276643963" sldId="2147483724"/>
        </pc:sldMasterMkLst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913551018" sldId="2147483704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2336087423" sldId="2147483705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794851761" sldId="2147483706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4244063416" sldId="2147483707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2472241178" sldId="2147483708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4072450817" sldId="2147483710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1813020675" sldId="2147483713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2730441728" sldId="2147483715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3717468797" sldId="2147483716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3837449287" sldId="2147483717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2162179915" sldId="2147483718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82523364" sldId="2147483719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2014142503" sldId="2147483720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1919274166" sldId="2147483721"/>
          </pc:sldLayoutMkLst>
        </pc:sldLayoutChg>
        <pc:sldLayoutChg chg="replId">
          <pc:chgData name="Vedam Kishore" userId="efdc57ec8faeeaf6" providerId="Windows Live" clId="Web-{DCE49B3F-13E6-10BE-0F7C-1580FC5024D0}" dt="2025-01-18T19:37:38.085" v="0"/>
          <pc:sldLayoutMkLst>
            <pc:docMk/>
            <pc:sldMasterMk cId="2276643963" sldId="2147483724"/>
            <pc:sldLayoutMk cId="4259786903" sldId="214748372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CFE9A-7588-4DAD-8412-32A415033437}" type="datetimeFigureOut"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B2382-9B4D-4AD4-8C0F-3521151C2B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11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512762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85874"/>
            <a:ext cx="5508625" cy="3407337"/>
          </a:xfrm>
        </p:spPr>
        <p:txBody>
          <a:bodyPr anchor="b">
            <a:noAutofit/>
          </a:bodyPr>
          <a:lstStyle>
            <a:lvl1pPr>
              <a:defRPr sz="5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784326"/>
            <a:ext cx="5508625" cy="78780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584196"/>
            <a:ext cx="5506516" cy="568960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285874"/>
            <a:ext cx="5127625" cy="3407337"/>
          </a:xfrm>
        </p:spPr>
        <p:txBody>
          <a:bodyPr anchor="b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4784326"/>
            <a:ext cx="5127625" cy="787800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7374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4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F96B559-DDD5-C3D7-D7AB-8B85EFFCDC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00745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2EE36C8-A9D5-2C5F-145D-1283212BA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00745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DEA311-A086-03BF-9C5A-FAC97198BA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00745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222D379-4CBA-1530-BD95-FC018532A5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00745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659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75247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178667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6E227C2C-7038-3050-0594-64731D0B0B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3" y="2635696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7373" y="3484718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3" y="4333740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373" y="518276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21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048756"/>
            <a:ext cx="5075093" cy="225212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4162426"/>
            <a:ext cx="5075093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3557116"/>
            <a:ext cx="50750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3546" y="1048759"/>
            <a:ext cx="5503719" cy="476048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987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76" y="1285874"/>
            <a:ext cx="7143750" cy="3407337"/>
          </a:xfrm>
        </p:spPr>
        <p:txBody>
          <a:bodyPr anchor="b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0876" y="4784326"/>
            <a:ext cx="7143750" cy="787800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7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527AC1-99E4-87C5-6AB2-BD537C5E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F89CF16-742B-9AD3-4951-442BF353FEEA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7D30BC7-CE65-CC64-D5B9-56620BE2E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D033DD-6852-B385-EDA8-28728327AC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BDB5675-1DBE-D17A-4FE3-C2CA2458D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453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07C8966-04AE-FDD6-79AC-66D7B8C63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453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186260F-531D-92B8-CE76-F5E12B1A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3DF2F9-A4F1-2B9F-C8F3-B759E7E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485901"/>
            <a:ext cx="5508624" cy="3886198"/>
          </a:xfrm>
        </p:spPr>
        <p:txBody>
          <a:bodyPr wrap="square" anchor="ctr">
            <a:norm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1601AA-D8AE-4BD6-36A2-A20A1AD3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41D97-0B66-6521-13A9-02960E20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209121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9F5550A-9C41-9F87-9AE0-A1876ABFB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148590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A9DCB9-42A9-E7BF-9C94-4D37BE89E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4203" y="417147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17D2F7D-1D50-2F04-6A4D-56E6206726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4203" y="356616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0AE32FE4-0AB2-5893-8C16-25FAF24256A9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4200" y="3429000"/>
            <a:ext cx="5511800" cy="22521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6DEB02-D09E-230B-231B-1D0048DD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D157B0-4969-ADC8-40E4-929945CB2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1577362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728C4-FE95-3A47-6E1C-B8E8B5B401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972052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FC5DA4-62A0-88FF-BF5D-9EA63242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72048"/>
            <a:ext cx="5508625" cy="225212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34A76BF-7489-7BC1-4760-2B92A24DE3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4203" y="4034310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04F45B-3785-242D-920C-8E91ADB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4203" y="3429000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A5B4396-2277-277B-B196-5F18A5AF43D4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846A5A-8F37-B136-A0F1-6BD3AD064F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368FC9E-CAA6-CEA5-3C08-5FF7E8DC60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AA5796-F6FB-A6CA-511A-1EEBFE3369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16190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110970-5FFF-B6C8-AFF0-CD5B6482EF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0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846A5A-8F37-B136-A0F1-6BD3AD064F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368FC9E-CAA6-CEA5-3C08-5FF7E8DC60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AA5796-F6FB-A6CA-511A-1EEBFE3369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16190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110970-5FFF-B6C8-AFF0-CD5B6482EF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0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2343" cy="123105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B4E7CA-7C0D-2BE1-900B-1C0AAE8E9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282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CB755E1-6469-E746-0C7D-4040975AF0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282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F00055C-4FB4-156A-AF90-9C37A8D31C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88480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6F24C38-45DE-B346-8C83-8374C06A25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88480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51E3AC4-A8F9-CB05-1D9F-FF0DFB9BE8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88480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D7A8DC-3669-5217-42DD-DCC2E54E0E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88480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253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988FCE7-9EEA-20F9-FBD0-9FBD8476DD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568072"/>
            <a:ext cx="11012488" cy="328980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7BE0BDB-DAD5-EE16-7948-5AC3A14201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200" y="1623826"/>
            <a:ext cx="11012343" cy="83489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78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38AEAC67-8C7E-3DFC-9352-943F162154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4200" y="1686005"/>
            <a:ext cx="3495675" cy="41232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337326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37326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98392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>
              <a:solidFill>
                <a:schemeClr val="tx2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87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007991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799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69057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pPr algn="ctr"/>
            <a:endParaRPr sz="1350">
              <a:solidFill>
                <a:schemeClr val="tx2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2CDCC9-7B42-8325-50C8-C0E041345542}"/>
              </a:ext>
            </a:extLst>
          </p:cNvPr>
          <p:cNvSpPr/>
          <p:nvPr userDrawn="1"/>
        </p:nvSpPr>
        <p:spPr>
          <a:xfrm>
            <a:off x="3871264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D49278C-6358-D02B-579B-5E7ED5B0AC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7126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95983F0-D678-0E01-442D-492EF6F235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233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8787902-1083-C53F-BCD7-8B067EA766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50648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2B67B5C-8D9F-B622-63B4-60876437354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50648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15369-F481-7024-9705-6FDF72479195}"/>
              </a:ext>
            </a:extLst>
          </p:cNvPr>
          <p:cNvSpPr/>
          <p:nvPr userDrawn="1"/>
        </p:nvSpPr>
        <p:spPr>
          <a:xfrm>
            <a:off x="673453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052C13B-0098-ADF1-F80D-CF9D4B1EC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3453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776CC3C-8C36-3769-68EC-C44EE52742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895603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1DB1F3F-F745-B461-21A4-BB077EB093B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13921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C3A481-8899-5C9C-853B-30897D0F2C5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13921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6946BB-6D5D-EF97-41CD-F22280712B5B}"/>
              </a:ext>
            </a:extLst>
          </p:cNvPr>
          <p:cNvSpPr/>
          <p:nvPr userDrawn="1"/>
        </p:nvSpPr>
        <p:spPr>
          <a:xfrm>
            <a:off x="959780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5F97318-61FA-2F18-0382-A8856C6314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9780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8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E2247D-8013-D621-32F1-426DBE0E7C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58875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7B4FD26-8CA2-1326-9664-99F43F02674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177193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6827281-080C-3075-FCE7-5CDA9CD718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177193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38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pPr algn="ctr"/>
            <a:endParaRPr sz="1350">
              <a:solidFill>
                <a:schemeClr val="tx2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5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7833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7833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52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pPr algn="ctr"/>
            <a:endParaRPr sz="1350">
              <a:solidFill>
                <a:schemeClr val="tx2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82740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85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29872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487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8532" y="3985911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10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9688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9688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9688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8532" y="2331587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8532" y="1726278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8517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84244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240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5754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63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4133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4133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84133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711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2512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35754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5754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32512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32512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41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9500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3677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56045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756045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56045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32346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24714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24714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24714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010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93383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093383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93383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968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262053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262053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262053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825233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121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2124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9649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9649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9649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3035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0560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560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0560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3947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1472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1472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1472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4858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2383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82383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82383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35770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63295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63295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63295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0141425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7C484F-84DC-25EA-C07C-C76534A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49" cy="1720850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490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GB" sz="18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57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56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663" r:id="rId3"/>
    <p:sldLayoutId id="2147483712" r:id="rId4"/>
    <p:sldLayoutId id="2147483709" r:id="rId5"/>
    <p:sldLayoutId id="2147483666" r:id="rId6"/>
    <p:sldLayoutId id="2147483667" r:id="rId7"/>
    <p:sldLayoutId id="2147483711" r:id="rId8"/>
    <p:sldLayoutId id="2147483714" r:id="rId9"/>
    <p:sldLayoutId id="2147483723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/>
              <a:t>NEXT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3A606B9-7A85-A653-3B7B-A73C925E35A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DA89A57-887E-CE8C-8768-88BCAD4C8758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D34F6CA2-EFE0-824A-3557-295549EC196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D4F5DF5E-C25C-E06B-DA76-269A78A78FBC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 hidden="1">
                <a:extLst>
                  <a:ext uri="{FF2B5EF4-FFF2-40B4-BE49-F238E27FC236}">
                    <a16:creationId xmlns:a16="http://schemas.microsoft.com/office/drawing/2014/main" id="{E5E2181D-DEA5-A52B-A99C-F438E7F9CC19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 hidden="1">
                <a:extLst>
                  <a:ext uri="{FF2B5EF4-FFF2-40B4-BE49-F238E27FC236}">
                    <a16:creationId xmlns:a16="http://schemas.microsoft.com/office/drawing/2014/main" id="{93FE8CC2-C679-9344-20A3-EBB5357EBCA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 hidden="1">
                <a:extLst>
                  <a:ext uri="{FF2B5EF4-FFF2-40B4-BE49-F238E27FC236}">
                    <a16:creationId xmlns:a16="http://schemas.microsoft.com/office/drawing/2014/main" id="{F8A77995-221D-057E-4A69-0AE8C4EB94F6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8C44B415-B294-F664-88CA-45B04EC24A3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Frame 11" hidden="1">
              <a:extLst>
                <a:ext uri="{FF2B5EF4-FFF2-40B4-BE49-F238E27FC236}">
                  <a16:creationId xmlns:a16="http://schemas.microsoft.com/office/drawing/2014/main" id="{6BFAFB4F-E8FA-5E73-79F0-1505E0146735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D602BF7-D024-CC19-2C1F-4DDEC38C86EA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4" r:id="rId2"/>
    <p:sldLayoutId id="2147483685" r:id="rId3"/>
    <p:sldLayoutId id="2147483695" r:id="rId4"/>
    <p:sldLayoutId id="2147483710" r:id="rId5"/>
    <p:sldLayoutId id="2147483721" r:id="rId6"/>
    <p:sldLayoutId id="2147483674" r:id="rId7"/>
    <p:sldLayoutId id="2147483713" r:id="rId8"/>
    <p:sldLayoutId id="2147483716" r:id="rId9"/>
    <p:sldLayoutId id="2147483707" r:id="rId10"/>
    <p:sldLayoutId id="2147483696" r:id="rId11"/>
    <p:sldLayoutId id="2147483697" r:id="rId12"/>
    <p:sldLayoutId id="2147483722" r:id="rId13"/>
    <p:sldLayoutId id="2147483683" r:id="rId14"/>
    <p:sldLayoutId id="2147483705" r:id="rId15"/>
    <p:sldLayoutId id="2147483684" r:id="rId16"/>
    <p:sldLayoutId id="2147483698" r:id="rId17"/>
    <p:sldLayoutId id="2147483699" r:id="rId18"/>
    <p:sldLayoutId id="2147483706" r:id="rId19"/>
    <p:sldLayoutId id="2147483715" r:id="rId20"/>
    <p:sldLayoutId id="2147483719" r:id="rId21"/>
    <p:sldLayoutId id="2147483720" r:id="rId22"/>
    <p:sldLayoutId id="2147483717" r:id="rId23"/>
    <p:sldLayoutId id="2147483718" r:id="rId24"/>
    <p:sldLayoutId id="2147483701" r:id="rId2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2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257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5110" userDrawn="1">
          <p15:clr>
            <a:srgbClr val="F26B43"/>
          </p15:clr>
        </p15:guide>
        <p15:guide id="9" pos="6403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D15EAC1-99DB-86ED-01BA-9F43036EFBAF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212" y="6418052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81" r:id="rId2"/>
    <p:sldLayoutId id="2147483682" r:id="rId3"/>
    <p:sldLayoutId id="2147483691" r:id="rId4"/>
    <p:sldLayoutId id="2147483673" r:id="rId5"/>
    <p:sldLayoutId id="2147483672" r:id="rId6"/>
    <p:sldLayoutId id="2147483665" r:id="rId7"/>
    <p:sldLayoutId id="2147483676" r:id="rId8"/>
    <p:sldLayoutId id="2147483668" r:id="rId9"/>
    <p:sldLayoutId id="2147483664" r:id="rId10"/>
    <p:sldLayoutId id="2147483675" r:id="rId11"/>
    <p:sldLayoutId id="2147483669" r:id="rId12"/>
    <p:sldLayoutId id="2147483692" r:id="rId13"/>
    <p:sldLayoutId id="2147483677" r:id="rId14"/>
    <p:sldLayoutId id="2147483679" r:id="rId15"/>
    <p:sldLayoutId id="2147483678" r:id="rId16"/>
    <p:sldLayoutId id="2147483680" r:id="rId17"/>
    <p:sldLayoutId id="2147483693" r:id="rId18"/>
    <p:sldLayoutId id="2147483694" r:id="rId19"/>
    <p:sldLayoutId id="2147483686" r:id="rId20"/>
    <p:sldLayoutId id="2147483687" r:id="rId21"/>
    <p:sldLayoutId id="2147483688" r:id="rId22"/>
    <p:sldLayoutId id="2147483689" r:id="rId23"/>
    <p:sldLayoutId id="2147483670" r:id="rId24"/>
    <p:sldLayoutId id="2147483671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0D0942-A5F7-A777-1746-CA6AD7ED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dirty="0"/>
              <a:t>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B0FAA-8CC0-1507-6321-D0C82EFAD15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297760" y="4636008"/>
            <a:ext cx="6251111" cy="15727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spcBef>
                <a:spcPts val="1000"/>
              </a:spcBef>
            </a:pPr>
            <a:r>
              <a:rPr lang="en-US" sz="1100">
                <a:solidFill>
                  <a:schemeClr val="tx1"/>
                </a:solidFill>
                <a:ea typeface="Calibri"/>
                <a:cs typeface="Calibri"/>
              </a:rPr>
              <a:t>Version 1.0</a:t>
            </a:r>
          </a:p>
          <a:p>
            <a:pPr defTabSz="914400">
              <a:spcBef>
                <a:spcPts val="1000"/>
              </a:spcBef>
            </a:pPr>
            <a:endParaRPr lang="en-US" sz="1100">
              <a:solidFill>
                <a:schemeClr val="tx1"/>
              </a:solidFill>
              <a:ea typeface="Calibri"/>
              <a:cs typeface="Calibri"/>
            </a:endParaRPr>
          </a:p>
          <a:p>
            <a:pPr defTabSz="914400">
              <a:spcBef>
                <a:spcPts val="1000"/>
              </a:spcBef>
            </a:pPr>
            <a:endParaRPr lang="en-US" sz="1100">
              <a:solidFill>
                <a:schemeClr val="tx1"/>
              </a:solidFill>
              <a:ea typeface="Calibri"/>
              <a:cs typeface="Calibri"/>
            </a:endParaRPr>
          </a:p>
          <a:p>
            <a:pPr defTabSz="914400">
              <a:spcBef>
                <a:spcPts val="1000"/>
              </a:spcBef>
            </a:pPr>
            <a:endParaRPr lang="en-US" sz="1100">
              <a:solidFill>
                <a:schemeClr val="tx1"/>
              </a:solidFill>
              <a:ea typeface="Calibri"/>
              <a:cs typeface="Calibri"/>
            </a:endParaRPr>
          </a:p>
          <a:p>
            <a:pPr defTabSz="914400">
              <a:spcBef>
                <a:spcPts val="1000"/>
              </a:spcBef>
            </a:pPr>
            <a:endParaRPr lang="en-US" sz="1100">
              <a:solidFill>
                <a:schemeClr val="tx1"/>
              </a:solidFill>
              <a:ea typeface="Calibri"/>
              <a:cs typeface="Calibri"/>
            </a:endParaRPr>
          </a:p>
          <a:p>
            <a:pPr defTabSz="914400">
              <a:spcBef>
                <a:spcPts val="1000"/>
              </a:spcBef>
            </a:pPr>
            <a:r>
              <a:rPr lang="en-US" sz="1100">
                <a:solidFill>
                  <a:schemeClr val="tx1"/>
                </a:solidFill>
                <a:ea typeface="Calibri"/>
                <a:cs typeface="Calibri"/>
              </a:rPr>
              <a:t>                                 Venkata Kishore Vedam</a:t>
            </a:r>
          </a:p>
        </p:txBody>
      </p:sp>
      <p:pic>
        <p:nvPicPr>
          <p:cNvPr id="9" name="Picture Placeholder 8" descr="A close up of a purple surface&#10;&#10;AI-generated content may be incorrect.">
            <a:extLst>
              <a:ext uri="{FF2B5EF4-FFF2-40B4-BE49-F238E27FC236}">
                <a16:creationId xmlns:a16="http://schemas.microsoft.com/office/drawing/2014/main" id="{9AB64304-DA93-05CC-5672-4A8937AE4BD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18057" r="16278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982715-062E-2759-3B38-BC55CA3C3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4E73946-9152-2148-B286-BEF1B04A8193}" type="slidenum">
              <a:rPr lang="en-US" sz="120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</a:t>
            </a:fld>
            <a:endParaRPr lang="en-US" sz="12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224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circular building with many windows&#10;&#10;AI-generated content may be incorrect.">
            <a:extLst>
              <a:ext uri="{FF2B5EF4-FFF2-40B4-BE49-F238E27FC236}">
                <a16:creationId xmlns:a16="http://schemas.microsoft.com/office/drawing/2014/main" id="{0E982297-6A46-0069-A454-F16A4B52127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12747" r="12747"/>
          <a:stretch/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F7DB063-CD87-B9FB-93DF-BF06160D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Layers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2BC65-3429-718B-942E-3387F6084B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architecture is divided into multiple layers: Presentation, API, Application, and Data. Each layer has its own unique responsibilities, enhancing modularity.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0682A-6DCF-D33F-04F1-10BE7C177D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Multi-Tier Structure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A812D3-53D2-E97D-FBE6-8EC96E1437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The Presentation layer (ReactJS) handles the UI, while Node.js serves as the API layer conduct RESTful services. Python Flask deals with logic, and MySQL manages data.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04913D-18DD-48D3-D233-2A74BD1F07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Layer Functions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63F8D2-5448-4DEE-9595-C546EFBC8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48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7A348B-C1DC-5683-17B3-ECF87A05E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43C7FC-C01D-904E-DC88-5F4FC643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Architecture Diagram</a:t>
            </a: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B4B51-7DA7-B36F-3DC9-B06B55427C63}"/>
              </a:ext>
            </a:extLst>
          </p:cNvPr>
          <p:cNvSpPr/>
          <p:nvPr/>
        </p:nvSpPr>
        <p:spPr>
          <a:xfrm>
            <a:off x="986118" y="2096593"/>
            <a:ext cx="1255058" cy="2766759"/>
          </a:xfrm>
          <a:prstGeom prst="rect">
            <a:avLst/>
          </a:prstGeom>
          <a:noFill/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F19D8A-E4C7-F0A5-9289-963D349B4CF9}"/>
              </a:ext>
            </a:extLst>
          </p:cNvPr>
          <p:cNvCxnSpPr/>
          <p:nvPr/>
        </p:nvCxnSpPr>
        <p:spPr>
          <a:xfrm flipV="1">
            <a:off x="526676" y="1525650"/>
            <a:ext cx="11345709" cy="20761"/>
          </a:xfrm>
          <a:prstGeom prst="straightConnector1">
            <a:avLst/>
          </a:prstGeom>
          <a:ln>
            <a:solidFill>
              <a:schemeClr val="accent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6AC840-7C08-99B3-7952-FD0D7BA342B8}"/>
              </a:ext>
            </a:extLst>
          </p:cNvPr>
          <p:cNvSpPr txBox="1"/>
          <p:nvPr/>
        </p:nvSpPr>
        <p:spPr>
          <a:xfrm>
            <a:off x="1094896" y="2882918"/>
            <a:ext cx="1033346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 (Frontend) | | (Presentation)</a:t>
            </a:r>
            <a:endParaRPr lang="en-US"/>
          </a:p>
          <a:p>
            <a:endParaRPr lang="en-US" sz="110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Client Side (ReactJS)</a:t>
            </a:r>
            <a:r>
              <a:rPr lang="en-US" sz="1100">
                <a:ea typeface="Calibri"/>
                <a:cs typeface="Calibri"/>
              </a:rPr>
              <a:t> 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A80806-D5AE-36A9-0544-99E328513CD8}"/>
              </a:ext>
            </a:extLst>
          </p:cNvPr>
          <p:cNvCxnSpPr/>
          <p:nvPr/>
        </p:nvCxnSpPr>
        <p:spPr>
          <a:xfrm flipV="1">
            <a:off x="2239535" y="3473822"/>
            <a:ext cx="1109654" cy="2596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A5859C-0832-7881-725F-4AF309B863DA}"/>
              </a:ext>
            </a:extLst>
          </p:cNvPr>
          <p:cNvSpPr/>
          <p:nvPr/>
        </p:nvSpPr>
        <p:spPr>
          <a:xfrm>
            <a:off x="3337167" y="2078007"/>
            <a:ext cx="1255058" cy="2766759"/>
          </a:xfrm>
          <a:prstGeom prst="rect">
            <a:avLst/>
          </a:prstGeom>
          <a:noFill/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DEA0BD-A6C3-2334-77EB-EF1C98E58A7B}"/>
              </a:ext>
            </a:extLst>
          </p:cNvPr>
          <p:cNvSpPr txBox="1"/>
          <p:nvPr/>
        </p:nvSpPr>
        <p:spPr>
          <a:xfrm>
            <a:off x="3445945" y="2864332"/>
            <a:ext cx="103334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Node.js API</a:t>
            </a:r>
          </a:p>
          <a:p>
            <a:r>
              <a:rPr lang="en-US" sz="1100">
                <a:ea typeface="+mn-lt"/>
                <a:cs typeface="+mn-lt"/>
              </a:rPr>
              <a:t>(Backend Layer) </a:t>
            </a:r>
          </a:p>
          <a:p>
            <a:endParaRPr lang="en-US" sz="1100">
              <a:ea typeface="+mn-lt"/>
              <a:cs typeface="+mn-lt"/>
            </a:endParaRPr>
          </a:p>
          <a:p>
            <a:r>
              <a:rPr lang="en-US" sz="1100">
                <a:ea typeface="+mn-lt"/>
                <a:cs typeface="+mn-lt"/>
              </a:rPr>
              <a:t>API Layer (Node.js)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878E72-4526-B259-7EA6-3099A420435E}"/>
              </a:ext>
            </a:extLst>
          </p:cNvPr>
          <p:cNvCxnSpPr>
            <a:cxnSpLocks/>
          </p:cNvCxnSpPr>
          <p:nvPr/>
        </p:nvCxnSpPr>
        <p:spPr>
          <a:xfrm>
            <a:off x="4590584" y="3444032"/>
            <a:ext cx="988850" cy="1912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5182045-0DB3-D5AA-0A7E-C6E43976ED7E}"/>
              </a:ext>
            </a:extLst>
          </p:cNvPr>
          <p:cNvSpPr/>
          <p:nvPr/>
        </p:nvSpPr>
        <p:spPr>
          <a:xfrm>
            <a:off x="5585996" y="2087299"/>
            <a:ext cx="1255058" cy="2766759"/>
          </a:xfrm>
          <a:prstGeom prst="rect">
            <a:avLst/>
          </a:prstGeom>
          <a:noFill/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504DCB-B934-DD21-FCCB-84BC259D30EE}"/>
              </a:ext>
            </a:extLst>
          </p:cNvPr>
          <p:cNvSpPr txBox="1"/>
          <p:nvPr/>
        </p:nvSpPr>
        <p:spPr>
          <a:xfrm>
            <a:off x="5694774" y="2873624"/>
            <a:ext cx="1033346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Python Flask</a:t>
            </a:r>
          </a:p>
          <a:p>
            <a:r>
              <a:rPr lang="en-US" sz="1100">
                <a:ea typeface="+mn-lt"/>
                <a:cs typeface="+mn-lt"/>
              </a:rPr>
              <a:t>(Business Logic)</a:t>
            </a:r>
          </a:p>
          <a:p>
            <a:endParaRPr lang="en-US" sz="1100">
              <a:ea typeface="Calibri"/>
              <a:cs typeface="Calibri"/>
            </a:endParaRPr>
          </a:p>
          <a:p>
            <a:r>
              <a:rPr lang="en-US" sz="1100">
                <a:ea typeface="+mn-lt"/>
                <a:cs typeface="+mn-lt"/>
              </a:rPr>
              <a:t>Application Layer (Python Flask)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03B7137-2004-58A4-1299-A3F05EAF0478}"/>
              </a:ext>
            </a:extLst>
          </p:cNvPr>
          <p:cNvCxnSpPr>
            <a:cxnSpLocks/>
          </p:cNvCxnSpPr>
          <p:nvPr/>
        </p:nvCxnSpPr>
        <p:spPr>
          <a:xfrm>
            <a:off x="6839413" y="3444030"/>
            <a:ext cx="1258337" cy="2049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44920AA-E978-30F6-04B1-4C08FAB1DBB4}"/>
              </a:ext>
            </a:extLst>
          </p:cNvPr>
          <p:cNvSpPr/>
          <p:nvPr/>
        </p:nvSpPr>
        <p:spPr>
          <a:xfrm>
            <a:off x="8095020" y="2096592"/>
            <a:ext cx="1255058" cy="2766759"/>
          </a:xfrm>
          <a:prstGeom prst="rect">
            <a:avLst/>
          </a:prstGeom>
          <a:noFill/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E351C4-D51E-71D2-1F29-37F5894CD1FE}"/>
              </a:ext>
            </a:extLst>
          </p:cNvPr>
          <p:cNvSpPr txBox="1"/>
          <p:nvPr/>
        </p:nvSpPr>
        <p:spPr>
          <a:xfrm>
            <a:off x="8203798" y="2882917"/>
            <a:ext cx="103334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Data Layer (MySQL)</a:t>
            </a:r>
            <a:endParaRPr lang="en-US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A5F4D113-07C0-A1DE-A2B7-49E4AB781BB2}"/>
              </a:ext>
            </a:extLst>
          </p:cNvPr>
          <p:cNvSpPr/>
          <p:nvPr/>
        </p:nvSpPr>
        <p:spPr>
          <a:xfrm>
            <a:off x="8370794" y="3664323"/>
            <a:ext cx="717176" cy="997323"/>
          </a:xfrm>
          <a:prstGeom prst="flowChartMagneticDisk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B7D7-DC4F-0A3F-7F05-6D67A720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2A79-1CD5-A620-0F00-261AFE3802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A front-end library used for building dynamic user interfaces and managing API requests effectively.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58BDB-AD8E-E14A-7730-3FDDD7892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ReactJS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10F00-2B96-FD13-ED59-5FE4397365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 server-side platform that facilitates handling requests, routing, and manages communication between the frontend and backend.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4B0F23-3FB3-E9E4-BDCA-E26061F39E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Node.js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A38A7B-416F-2C40-165B-FF2C9F7317E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Lightweight framework focused on business logic. It interacts with Node.js and the database to perform complex operations.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08190-1786-E456-014C-C9E0DD7287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/>
              <a:t>Python Flask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F0538E-1503-14D6-1D27-B041FC08B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7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39827F-FD67-1620-3CCC-66645E745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3302A-3235-68E4-71E1-BBBE5A88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 Explanation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26B15-8A3A-1415-590A-E6D55B314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Users interact with the ReactJS UI, which communicates with Node.js via API requests. Any complex requests are sent to the Flask service for processing.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E0244-4295-21F2-1BC5-85BAD3FC7F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User Interaction Flow</a:t>
            </a:r>
          </a:p>
        </p:txBody>
      </p:sp>
      <p:pic>
        <p:nvPicPr>
          <p:cNvPr id="7" name="Picture Placeholder 6" descr="A close up of a graph&#10;&#10;AI-generated content may be incorrect.">
            <a:extLst>
              <a:ext uri="{FF2B5EF4-FFF2-40B4-BE49-F238E27FC236}">
                <a16:creationId xmlns:a16="http://schemas.microsoft.com/office/drawing/2014/main" id="{89BE7DE2-31CC-E0D6-CEB2-B599C94C557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8400" r="8400"/>
          <a:stretch/>
        </p:blipFill>
        <p:spPr/>
      </p:pic>
    </p:spTree>
    <p:extLst>
      <p:ext uri="{BB962C8B-B14F-4D97-AF65-F5344CB8AC3E}">
        <p14:creationId xmlns:p14="http://schemas.microsoft.com/office/powerpoint/2010/main" val="19159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/>
        </p:nvGraphicFramePr>
        <p:xfrm>
          <a:off x="755904" y="2859024"/>
          <a:ext cx="10363200" cy="301752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Layer</a:t>
                      </a:r>
                      <a:endParaRPr lang="en-US" sz="140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F2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Function</a:t>
                      </a:r>
                      <a:endParaRPr lang="en-US" sz="140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F2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Technology</a:t>
                      </a:r>
                      <a:endParaRPr lang="en-US" sz="140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0F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Presentation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User interface and experience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ReactJS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API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Handles API requests and authentication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Node.js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Application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Business logic and computations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Python Flask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Data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Persistent data storage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MySQL</a:t>
                      </a:r>
                      <a:endParaRPr lang="en-US" sz="140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660400" y="3683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latin typeface="Calibri"/>
                <a:ea typeface="Calibri"/>
                <a:cs typeface="Calibri"/>
              </a:rPr>
              <a:t>Roles of Each Layer</a:t>
            </a:r>
          </a:p>
        </p:txBody>
      </p:sp>
      <p:sp>
        <p:nvSpPr>
          <p:cNvPr id="4" name="Shape 1"/>
          <p:cNvSpPr/>
          <p:nvPr/>
        </p:nvSpPr>
        <p:spPr>
          <a:xfrm>
            <a:off x="393700" y="5880100"/>
            <a:ext cx="11328400" cy="12700"/>
          </a:xfrm>
          <a:prstGeom prst="line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36600" y="14859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>
                <a:latin typeface="Calibri"/>
                <a:ea typeface="Calibri"/>
                <a:cs typeface="Calibri"/>
              </a:rPr>
              <a:t>This table summarizes the functionalities of each architectural layer, clearly demarcating their roles and technologies used.</a:t>
            </a:r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11353800" y="317500"/>
            <a:ext cx="368300" cy="355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 anchor="ctr" anchorCtr="0"/>
          <a:lstStyle>
            <a:lvl1pPr marL="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12760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25519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278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5103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6379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76557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68931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502075" algn="l" defTabSz="1625519" rtl="0" eaLnBrk="1" latinLnBrk="0" hangingPunct="1"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7021451-1387-4CA6-816F-3879F97B5CBC}" type="slidenum">
              <a:rPr lang="en-US" sz="1050" b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pPr algn="ctr"/>
              <a:t>6</a:t>
            </a:fld>
            <a:endParaRPr lang="en-US" sz="105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8431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72D6C-8BE9-6661-20F3-D1216792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72D20E-321F-EE4C-A76D-7EFD4B1BDA0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9C6BFE-CFF3-085A-C018-384894366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64CC5-5654-6C20-F3C8-9631996F22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The architecture effectively improves scalability, well-defined roles for each layer, and ensures efficient data interaction across components.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1FB4D6-9214-A7B1-D7FD-C09E6F7FC3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Key Takeaways</a:t>
            </a:r>
          </a:p>
        </p:txBody>
      </p:sp>
      <p:pic>
        <p:nvPicPr>
          <p:cNvPr id="7" name="Picture Placeholder 6" descr="A close up of a building&#10;&#10;AI-generated content may be incorrect.">
            <a:extLst>
              <a:ext uri="{FF2B5EF4-FFF2-40B4-BE49-F238E27FC236}">
                <a16:creationId xmlns:a16="http://schemas.microsoft.com/office/drawing/2014/main" id="{2A37F7AA-67B0-050B-72EA-EDB26AF004D6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11452" r="11452"/>
          <a:stretch/>
        </p:blipFill>
        <p:spPr/>
      </p:pic>
    </p:spTree>
    <p:extLst>
      <p:ext uri="{BB962C8B-B14F-4D97-AF65-F5344CB8AC3E}">
        <p14:creationId xmlns:p14="http://schemas.microsoft.com/office/powerpoint/2010/main" val="256193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idnight">
  <a:themeElements>
    <a:clrScheme name="Custom 178">
      <a:dk1>
        <a:sysClr val="windowText" lastClr="000000"/>
      </a:dk1>
      <a:lt1>
        <a:sysClr val="window" lastClr="FFFFFF"/>
      </a:lt1>
      <a:dk2>
        <a:srgbClr val="7F7F7F"/>
      </a:dk2>
      <a:lt2>
        <a:srgbClr val="E8E8E8"/>
      </a:lt2>
      <a:accent1>
        <a:srgbClr val="0A0F29"/>
      </a:accent1>
      <a:accent2>
        <a:srgbClr val="1B4F8A"/>
      </a:accent2>
      <a:accent3>
        <a:srgbClr val="3878DB"/>
      </a:accent3>
      <a:accent4>
        <a:srgbClr val="467886"/>
      </a:accent4>
      <a:accent5>
        <a:srgbClr val="86B3BF"/>
      </a:accent5>
      <a:accent6>
        <a:srgbClr val="C7D6E1"/>
      </a:accent6>
      <a:hlink>
        <a:srgbClr val="467886"/>
      </a:hlink>
      <a:folHlink>
        <a:srgbClr val="96607D"/>
      </a:folHlink>
    </a:clrScheme>
    <a:fontScheme name="Custom 9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93939"/>
      </a:accent1>
      <a:accent2>
        <a:srgbClr val="19A7E0"/>
      </a:accent2>
      <a:accent3>
        <a:srgbClr val="86B3BF"/>
      </a:accent3>
      <a:accent4>
        <a:srgbClr val="4D4D4D"/>
      </a:accent4>
      <a:accent5>
        <a:srgbClr val="FEF1C7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303</Words>
  <Application>Microsoft Office PowerPoint</Application>
  <PresentationFormat>Widescreen</PresentationFormat>
  <Paragraphs>63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Bold</vt:lpstr>
      <vt:lpstr>Segoe UI</vt:lpstr>
      <vt:lpstr>office theme</vt:lpstr>
      <vt:lpstr>Midnight</vt:lpstr>
      <vt:lpstr>Terra</vt:lpstr>
      <vt:lpstr>Architecture</vt:lpstr>
      <vt:lpstr>Architecture Layers</vt:lpstr>
      <vt:lpstr>Architecture Diagram</vt:lpstr>
      <vt:lpstr>Key Components</vt:lpstr>
      <vt:lpstr>Flow Explanation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Vedam, Kishore /External</cp:lastModifiedBy>
  <cp:revision>3</cp:revision>
  <dcterms:created xsi:type="dcterms:W3CDTF">2025-01-18T19:12:20Z</dcterms:created>
  <dcterms:modified xsi:type="dcterms:W3CDTF">2025-01-26T13:36:26Z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9bfe634-5369-40ae-a17a-0ffc3537e7cd_Enabled">
    <vt:lpwstr>true</vt:lpwstr>
  </property>
  <property fmtid="{D5CDD505-2E9C-101B-9397-08002B2CF9AE}" pid="3" name="MSIP_Label_59bfe634-5369-40ae-a17a-0ffc3537e7cd_SetDate">
    <vt:lpwstr>2025-01-26T13:36:24Z</vt:lpwstr>
  </property>
  <property fmtid="{D5CDD505-2E9C-101B-9397-08002B2CF9AE}" pid="4" name="MSIP_Label_59bfe634-5369-40ae-a17a-0ffc3537e7cd_Method">
    <vt:lpwstr>Standard</vt:lpwstr>
  </property>
  <property fmtid="{D5CDD505-2E9C-101B-9397-08002B2CF9AE}" pid="5" name="MSIP_Label_59bfe634-5369-40ae-a17a-0ffc3537e7cd_Name">
    <vt:lpwstr>59bfe634-5369-40ae-a17a-0ffc3537e7cd</vt:lpwstr>
  </property>
  <property fmtid="{D5CDD505-2E9C-101B-9397-08002B2CF9AE}" pid="6" name="MSIP_Label_59bfe634-5369-40ae-a17a-0ffc3537e7cd_SiteId">
    <vt:lpwstr>05764a73-8c6f-4538-83cd-413f1e1b5665</vt:lpwstr>
  </property>
  <property fmtid="{D5CDD505-2E9C-101B-9397-08002B2CF9AE}" pid="7" name="MSIP_Label_59bfe634-5369-40ae-a17a-0ffc3537e7cd_ActionId">
    <vt:lpwstr>d44beed7-11f7-4e85-b419-e884d7f48b7b</vt:lpwstr>
  </property>
  <property fmtid="{D5CDD505-2E9C-101B-9397-08002B2CF9AE}" pid="8" name="MSIP_Label_59bfe634-5369-40ae-a17a-0ffc3537e7cd_ContentBits">
    <vt:lpwstr>0</vt:lpwstr>
  </property>
</Properties>
</file>