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4" r:id="rId2"/>
    <p:sldMasterId id="2147483660" r:id="rId3"/>
  </p:sldMasterIdLst>
  <p:notesMasterIdLst>
    <p:notesMasterId r:id="rId44"/>
  </p:notesMasterIdLst>
  <p:sldIdLst>
    <p:sldId id="256" r:id="rId4"/>
    <p:sldId id="258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4" r:id="rId23"/>
    <p:sldId id="275" r:id="rId24"/>
    <p:sldId id="283" r:id="rId25"/>
    <p:sldId id="278" r:id="rId26"/>
    <p:sldId id="287" r:id="rId27"/>
    <p:sldId id="288" r:id="rId28"/>
    <p:sldId id="279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80" r:id="rId37"/>
    <p:sldId id="296" r:id="rId38"/>
    <p:sldId id="297" r:id="rId39"/>
    <p:sldId id="298" r:id="rId40"/>
    <p:sldId id="281" r:id="rId41"/>
    <p:sldId id="299" r:id="rId42"/>
    <p:sldId id="30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62516-673F-9581-7443-ADA8B080CDF6}" v="337" dt="2025-01-24T10:53:48.952"/>
    <p1510:client id="{7CB76E0F-DF1D-FFFD-A41F-064B9D23FE72}" v="153" dt="2025-01-22T19:11:45.866"/>
    <p1510:client id="{945DA540-01E4-BCC2-AF08-7DCC2165A80C}" v="268" dt="2025-01-24T11:24:52.333"/>
    <p1510:client id="{A123D7FF-5CE6-1B62-ABB7-C0598EA5B128}" v="484" dt="2025-01-24T09:53:11.942"/>
    <p1510:client id="{AD27E8C9-F397-D1C6-3D14-C7BA74BE6714}" v="13" dt="2025-01-24T11:26:37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m Kishore" userId="efdc57ec8faeeaf6" providerId="Windows Live" clId="Web-{C080C15A-6A17-6689-BC5C-FF09A24159D7}"/>
    <pc:docChg chg="addSld modSld addMainMaster modMainMaster">
      <pc:chgData name="Vedam Kishore" userId="efdc57ec8faeeaf6" providerId="Windows Live" clId="Web-{C080C15A-6A17-6689-BC5C-FF09A24159D7}" dt="2025-01-18T16:08:14.577" v="282"/>
      <pc:docMkLst>
        <pc:docMk/>
      </pc:docMkLst>
      <pc:sldChg chg="addSp modSp addAnim">
        <pc:chgData name="Vedam Kishore" userId="efdc57ec8faeeaf6" providerId="Windows Live" clId="Web-{C080C15A-6A17-6689-BC5C-FF09A24159D7}" dt="2025-01-18T16:08:14.577" v="282"/>
        <pc:sldMkLst>
          <pc:docMk/>
          <pc:sldMk cId="109857222" sldId="256"/>
        </pc:sldMkLst>
        <pc:spChg chg="mod">
          <ac:chgData name="Vedam Kishore" userId="efdc57ec8faeeaf6" providerId="Windows Live" clId="Web-{C080C15A-6A17-6689-BC5C-FF09A24159D7}" dt="2025-01-18T16:07:53.435" v="279" actId="20577"/>
          <ac:spMkLst>
            <pc:docMk/>
            <pc:sldMk cId="109857222" sldId="256"/>
            <ac:spMk id="3" creationId="{00000000-0000-0000-0000-000000000000}"/>
          </ac:spMkLst>
        </pc:spChg>
        <pc:spChg chg="add ord">
          <ac:chgData name="Vedam Kishore" userId="efdc57ec8faeeaf6" providerId="Windows Live" clId="Web-{C080C15A-6A17-6689-BC5C-FF09A24159D7}" dt="2025-01-18T16:08:14.577" v="282"/>
          <ac:spMkLst>
            <pc:docMk/>
            <pc:sldMk cId="109857222" sldId="256"/>
            <ac:spMk id="6" creationId="{5E8428FA-0FB6-193F-6569-DE893075844B}"/>
          </ac:spMkLst>
        </pc:spChg>
        <pc:picChg chg="add">
          <ac:chgData name="Vedam Kishore" userId="efdc57ec8faeeaf6" providerId="Windows Live" clId="Web-{C080C15A-6A17-6689-BC5C-FF09A24159D7}" dt="2025-01-18T16:08:08.030" v="281"/>
          <ac:picMkLst>
            <pc:docMk/>
            <pc:sldMk cId="109857222" sldId="256"/>
            <ac:picMk id="8" creationId="{5DB91ED4-B2E4-F95B-3732-2FA81DFDDC31}"/>
          </ac:picMkLst>
        </pc:picChg>
      </pc:sldChg>
      <pc:sldChg chg="addSp">
        <pc:chgData name="Vedam Kishore" userId="efdc57ec8faeeaf6" providerId="Windows Live" clId="Web-{C080C15A-6A17-6689-BC5C-FF09A24159D7}" dt="2025-01-18T15:53:02.339" v="8"/>
        <pc:sldMkLst>
          <pc:docMk/>
          <pc:sldMk cId="3733979713" sldId="257"/>
        </pc:sldMkLst>
        <pc:picChg chg="add">
          <ac:chgData name="Vedam Kishore" userId="efdc57ec8faeeaf6" providerId="Windows Live" clId="Web-{C080C15A-6A17-6689-BC5C-FF09A24159D7}" dt="2025-01-18T15:53:02.339" v="8"/>
          <ac:picMkLst>
            <pc:docMk/>
            <pc:sldMk cId="3733979713" sldId="257"/>
            <ac:picMk id="10" creationId="{A96C3BBD-60CA-F65D-86FE-71C55EA57DC5}"/>
          </ac:picMkLst>
        </pc:picChg>
      </pc:sldChg>
      <pc:sldChg chg="addSp modSp addAnim">
        <pc:chgData name="Vedam Kishore" userId="efdc57ec8faeeaf6" providerId="Windows Live" clId="Web-{C080C15A-6A17-6689-BC5C-FF09A24159D7}" dt="2025-01-18T15:52:40.244" v="3" actId="1076"/>
        <pc:sldMkLst>
          <pc:docMk/>
          <pc:sldMk cId="3814549035" sldId="258"/>
        </pc:sldMkLst>
        <pc:picChg chg="add mod">
          <ac:chgData name="Vedam Kishore" userId="efdc57ec8faeeaf6" providerId="Windows Live" clId="Web-{C080C15A-6A17-6689-BC5C-FF09A24159D7}" dt="2025-01-18T15:52:40.244" v="3" actId="1076"/>
          <ac:picMkLst>
            <pc:docMk/>
            <pc:sldMk cId="3814549035" sldId="258"/>
            <ac:picMk id="5" creationId="{CF235FAA-A593-B631-7D49-ACEA16045297}"/>
          </ac:picMkLst>
        </pc:picChg>
      </pc:sldChg>
      <pc:sldChg chg="addSp delSp modSp addAnim delAnim">
        <pc:chgData name="Vedam Kishore" userId="efdc57ec8faeeaf6" providerId="Windows Live" clId="Web-{C080C15A-6A17-6689-BC5C-FF09A24159D7}" dt="2025-01-18T15:52:53.729" v="7" actId="1076"/>
        <pc:sldMkLst>
          <pc:docMk/>
          <pc:sldMk cId="3019861834" sldId="259"/>
        </pc:sldMkLst>
        <pc:picChg chg="add del">
          <ac:chgData name="Vedam Kishore" userId="efdc57ec8faeeaf6" providerId="Windows Live" clId="Web-{C080C15A-6A17-6689-BC5C-FF09A24159D7}" dt="2025-01-18T15:52:48.369" v="5"/>
          <ac:picMkLst>
            <pc:docMk/>
            <pc:sldMk cId="3019861834" sldId="259"/>
            <ac:picMk id="6" creationId="{AC6CD700-C8FE-0464-F7D7-52CAECA51E4F}"/>
          </ac:picMkLst>
        </pc:picChg>
        <pc:picChg chg="add mod">
          <ac:chgData name="Vedam Kishore" userId="efdc57ec8faeeaf6" providerId="Windows Live" clId="Web-{C080C15A-6A17-6689-BC5C-FF09A24159D7}" dt="2025-01-18T15:52:53.729" v="7" actId="1076"/>
          <ac:picMkLst>
            <pc:docMk/>
            <pc:sldMk cId="3019861834" sldId="259"/>
            <ac:picMk id="7" creationId="{FBDCE8C0-14DE-D5EA-5A3D-CEC54978F65A}"/>
          </ac:picMkLst>
        </pc:picChg>
      </pc:sldChg>
      <pc:sldChg chg="addSp">
        <pc:chgData name="Vedam Kishore" userId="efdc57ec8faeeaf6" providerId="Windows Live" clId="Web-{C080C15A-6A17-6689-BC5C-FF09A24159D7}" dt="2025-01-18T15:53:05.558" v="9"/>
        <pc:sldMkLst>
          <pc:docMk/>
          <pc:sldMk cId="1740517713" sldId="260"/>
        </pc:sldMkLst>
        <pc:picChg chg="add">
          <ac:chgData name="Vedam Kishore" userId="efdc57ec8faeeaf6" providerId="Windows Live" clId="Web-{C080C15A-6A17-6689-BC5C-FF09A24159D7}" dt="2025-01-18T15:53:05.558" v="9"/>
          <ac:picMkLst>
            <pc:docMk/>
            <pc:sldMk cId="1740517713" sldId="260"/>
            <ac:picMk id="6" creationId="{95C1D4BB-0F03-A532-1081-8E04372BCD61}"/>
          </ac:picMkLst>
        </pc:picChg>
      </pc:sldChg>
      <pc:sldChg chg="addSp">
        <pc:chgData name="Vedam Kishore" userId="efdc57ec8faeeaf6" providerId="Windows Live" clId="Web-{C080C15A-6A17-6689-BC5C-FF09A24159D7}" dt="2025-01-18T15:53:07.839" v="10"/>
        <pc:sldMkLst>
          <pc:docMk/>
          <pc:sldMk cId="532671259" sldId="261"/>
        </pc:sldMkLst>
        <pc:picChg chg="add">
          <ac:chgData name="Vedam Kishore" userId="efdc57ec8faeeaf6" providerId="Windows Live" clId="Web-{C080C15A-6A17-6689-BC5C-FF09A24159D7}" dt="2025-01-18T15:53:07.839" v="10"/>
          <ac:picMkLst>
            <pc:docMk/>
            <pc:sldMk cId="532671259" sldId="261"/>
            <ac:picMk id="6" creationId="{F2FF074C-FE81-DE36-8A8A-A6AE3DCADD5D}"/>
          </ac:picMkLst>
        </pc:picChg>
      </pc:sldChg>
      <pc:sldChg chg="addSp">
        <pc:chgData name="Vedam Kishore" userId="efdc57ec8faeeaf6" providerId="Windows Live" clId="Web-{C080C15A-6A17-6689-BC5C-FF09A24159D7}" dt="2025-01-18T15:53:10.777" v="11"/>
        <pc:sldMkLst>
          <pc:docMk/>
          <pc:sldMk cId="3287073896" sldId="262"/>
        </pc:sldMkLst>
        <pc:picChg chg="add">
          <ac:chgData name="Vedam Kishore" userId="efdc57ec8faeeaf6" providerId="Windows Live" clId="Web-{C080C15A-6A17-6689-BC5C-FF09A24159D7}" dt="2025-01-18T15:53:10.777" v="11"/>
          <ac:picMkLst>
            <pc:docMk/>
            <pc:sldMk cId="3287073896" sldId="262"/>
            <ac:picMk id="8" creationId="{203B86C6-2D2E-062B-E830-AB5EA41765FF}"/>
          </ac:picMkLst>
        </pc:picChg>
      </pc:sldChg>
      <pc:sldChg chg="addSp">
        <pc:chgData name="Vedam Kishore" userId="efdc57ec8faeeaf6" providerId="Windows Live" clId="Web-{C080C15A-6A17-6689-BC5C-FF09A24159D7}" dt="2025-01-18T15:53:12.824" v="12"/>
        <pc:sldMkLst>
          <pc:docMk/>
          <pc:sldMk cId="1659276509" sldId="263"/>
        </pc:sldMkLst>
        <pc:picChg chg="add">
          <ac:chgData name="Vedam Kishore" userId="efdc57ec8faeeaf6" providerId="Windows Live" clId="Web-{C080C15A-6A17-6689-BC5C-FF09A24159D7}" dt="2025-01-18T15:53:12.824" v="12"/>
          <ac:picMkLst>
            <pc:docMk/>
            <pc:sldMk cId="1659276509" sldId="263"/>
            <ac:picMk id="5" creationId="{5A7B3798-C478-EEEC-A757-444E416F31EC}"/>
          </ac:picMkLst>
        </pc:picChg>
      </pc:sldChg>
      <pc:sldChg chg="addSp">
        <pc:chgData name="Vedam Kishore" userId="efdc57ec8faeeaf6" providerId="Windows Live" clId="Web-{C080C15A-6A17-6689-BC5C-FF09A24159D7}" dt="2025-01-18T15:53:15.027" v="13"/>
        <pc:sldMkLst>
          <pc:docMk/>
          <pc:sldMk cId="3763612762" sldId="264"/>
        </pc:sldMkLst>
        <pc:picChg chg="add">
          <ac:chgData name="Vedam Kishore" userId="efdc57ec8faeeaf6" providerId="Windows Live" clId="Web-{C080C15A-6A17-6689-BC5C-FF09A24159D7}" dt="2025-01-18T15:53:15.027" v="13"/>
          <ac:picMkLst>
            <pc:docMk/>
            <pc:sldMk cId="3763612762" sldId="264"/>
            <ac:picMk id="5" creationId="{239D40A9-E94A-3ED3-FDDC-765D19FE7591}"/>
          </ac:picMkLst>
        </pc:picChg>
      </pc:sldChg>
      <pc:sldChg chg="addSp">
        <pc:chgData name="Vedam Kishore" userId="efdc57ec8faeeaf6" providerId="Windows Live" clId="Web-{C080C15A-6A17-6689-BC5C-FF09A24159D7}" dt="2025-01-18T15:53:16.934" v="14"/>
        <pc:sldMkLst>
          <pc:docMk/>
          <pc:sldMk cId="1631406922" sldId="265"/>
        </pc:sldMkLst>
        <pc:picChg chg="add">
          <ac:chgData name="Vedam Kishore" userId="efdc57ec8faeeaf6" providerId="Windows Live" clId="Web-{C080C15A-6A17-6689-BC5C-FF09A24159D7}" dt="2025-01-18T15:53:16.934" v="14"/>
          <ac:picMkLst>
            <pc:docMk/>
            <pc:sldMk cId="1631406922" sldId="265"/>
            <ac:picMk id="6" creationId="{874A3F41-91F5-0F33-8236-0DAD3D496116}"/>
          </ac:picMkLst>
        </pc:picChg>
      </pc:sldChg>
      <pc:sldChg chg="addSp">
        <pc:chgData name="Vedam Kishore" userId="efdc57ec8faeeaf6" providerId="Windows Live" clId="Web-{C080C15A-6A17-6689-BC5C-FF09A24159D7}" dt="2025-01-18T15:53:19.449" v="15"/>
        <pc:sldMkLst>
          <pc:docMk/>
          <pc:sldMk cId="2501175994" sldId="266"/>
        </pc:sldMkLst>
        <pc:picChg chg="add">
          <ac:chgData name="Vedam Kishore" userId="efdc57ec8faeeaf6" providerId="Windows Live" clId="Web-{C080C15A-6A17-6689-BC5C-FF09A24159D7}" dt="2025-01-18T15:53:19.449" v="15"/>
          <ac:picMkLst>
            <pc:docMk/>
            <pc:sldMk cId="2501175994" sldId="266"/>
            <ac:picMk id="8" creationId="{CA5B8590-155F-D748-5CDC-DF2E6CC084FD}"/>
          </ac:picMkLst>
        </pc:picChg>
      </pc:sldChg>
      <pc:sldChg chg="addSp">
        <pc:chgData name="Vedam Kishore" userId="efdc57ec8faeeaf6" providerId="Windows Live" clId="Web-{C080C15A-6A17-6689-BC5C-FF09A24159D7}" dt="2025-01-18T15:53:21.856" v="16"/>
        <pc:sldMkLst>
          <pc:docMk/>
          <pc:sldMk cId="2265366210" sldId="267"/>
        </pc:sldMkLst>
        <pc:picChg chg="add">
          <ac:chgData name="Vedam Kishore" userId="efdc57ec8faeeaf6" providerId="Windows Live" clId="Web-{C080C15A-6A17-6689-BC5C-FF09A24159D7}" dt="2025-01-18T15:53:21.856" v="16"/>
          <ac:picMkLst>
            <pc:docMk/>
            <pc:sldMk cId="2265366210" sldId="267"/>
            <ac:picMk id="6" creationId="{54874BD7-6531-A830-BE6E-259EA7CE9316}"/>
          </ac:picMkLst>
        </pc:picChg>
      </pc:sldChg>
      <pc:sldChg chg="addSp">
        <pc:chgData name="Vedam Kishore" userId="efdc57ec8faeeaf6" providerId="Windows Live" clId="Web-{C080C15A-6A17-6689-BC5C-FF09A24159D7}" dt="2025-01-18T15:53:23.434" v="17"/>
        <pc:sldMkLst>
          <pc:docMk/>
          <pc:sldMk cId="569239818" sldId="268"/>
        </pc:sldMkLst>
        <pc:picChg chg="add">
          <ac:chgData name="Vedam Kishore" userId="efdc57ec8faeeaf6" providerId="Windows Live" clId="Web-{C080C15A-6A17-6689-BC5C-FF09A24159D7}" dt="2025-01-18T15:53:23.434" v="17"/>
          <ac:picMkLst>
            <pc:docMk/>
            <pc:sldMk cId="569239818" sldId="268"/>
            <ac:picMk id="5" creationId="{11892504-86AA-2DDC-673E-9A793BE65D1A}"/>
          </ac:picMkLst>
        </pc:picChg>
      </pc:sldChg>
      <pc:sldChg chg="addSp">
        <pc:chgData name="Vedam Kishore" userId="efdc57ec8faeeaf6" providerId="Windows Live" clId="Web-{C080C15A-6A17-6689-BC5C-FF09A24159D7}" dt="2025-01-18T15:53:25.340" v="18"/>
        <pc:sldMkLst>
          <pc:docMk/>
          <pc:sldMk cId="1200361203" sldId="269"/>
        </pc:sldMkLst>
        <pc:picChg chg="add">
          <ac:chgData name="Vedam Kishore" userId="efdc57ec8faeeaf6" providerId="Windows Live" clId="Web-{C080C15A-6A17-6689-BC5C-FF09A24159D7}" dt="2025-01-18T15:53:25.340" v="18"/>
          <ac:picMkLst>
            <pc:docMk/>
            <pc:sldMk cId="1200361203" sldId="269"/>
            <ac:picMk id="5" creationId="{7ED4D7CA-FD3D-9322-F0BC-F509B1AF13EA}"/>
          </ac:picMkLst>
        </pc:picChg>
      </pc:sldChg>
      <pc:sldChg chg="addSp">
        <pc:chgData name="Vedam Kishore" userId="efdc57ec8faeeaf6" providerId="Windows Live" clId="Web-{C080C15A-6A17-6689-BC5C-FF09A24159D7}" dt="2025-01-18T15:53:27.872" v="19"/>
        <pc:sldMkLst>
          <pc:docMk/>
          <pc:sldMk cId="2852844293" sldId="270"/>
        </pc:sldMkLst>
        <pc:picChg chg="add">
          <ac:chgData name="Vedam Kishore" userId="efdc57ec8faeeaf6" providerId="Windows Live" clId="Web-{C080C15A-6A17-6689-BC5C-FF09A24159D7}" dt="2025-01-18T15:53:27.872" v="19"/>
          <ac:picMkLst>
            <pc:docMk/>
            <pc:sldMk cId="2852844293" sldId="270"/>
            <ac:picMk id="5" creationId="{92103E4E-FBFB-ED0F-A996-390BC4DFD600}"/>
          </ac:picMkLst>
        </pc:picChg>
      </pc:sldChg>
      <pc:sldChg chg="addSp modSp">
        <pc:chgData name="Vedam Kishore" userId="efdc57ec8faeeaf6" providerId="Windows Live" clId="Web-{C080C15A-6A17-6689-BC5C-FF09A24159D7}" dt="2025-01-18T15:54:40.188" v="24" actId="20577"/>
        <pc:sldMkLst>
          <pc:docMk/>
          <pc:sldMk cId="905862271" sldId="271"/>
        </pc:sldMkLst>
        <pc:spChg chg="mod">
          <ac:chgData name="Vedam Kishore" userId="efdc57ec8faeeaf6" providerId="Windows Live" clId="Web-{C080C15A-6A17-6689-BC5C-FF09A24159D7}" dt="2025-01-18T15:54:40.188" v="24" actId="20577"/>
          <ac:spMkLst>
            <pc:docMk/>
            <pc:sldMk cId="905862271" sldId="271"/>
            <ac:spMk id="3" creationId="{05C2003E-B2E0-E845-404F-B74104DC4F23}"/>
          </ac:spMkLst>
        </pc:spChg>
        <pc:picChg chg="add">
          <ac:chgData name="Vedam Kishore" userId="efdc57ec8faeeaf6" providerId="Windows Live" clId="Web-{C080C15A-6A17-6689-BC5C-FF09A24159D7}" dt="2025-01-18T15:53:29.778" v="20"/>
          <ac:picMkLst>
            <pc:docMk/>
            <pc:sldMk cId="905862271" sldId="271"/>
            <ac:picMk id="6" creationId="{36ABB89D-1432-A84D-7070-E2A17639BCAE}"/>
          </ac:picMkLst>
        </pc:picChg>
      </pc:sldChg>
      <pc:sldChg chg="addSp">
        <pc:chgData name="Vedam Kishore" userId="efdc57ec8faeeaf6" providerId="Windows Live" clId="Web-{C080C15A-6A17-6689-BC5C-FF09A24159D7}" dt="2025-01-18T15:53:32.325" v="21"/>
        <pc:sldMkLst>
          <pc:docMk/>
          <pc:sldMk cId="1128341788" sldId="272"/>
        </pc:sldMkLst>
        <pc:picChg chg="add">
          <ac:chgData name="Vedam Kishore" userId="efdc57ec8faeeaf6" providerId="Windows Live" clId="Web-{C080C15A-6A17-6689-BC5C-FF09A24159D7}" dt="2025-01-18T15:53:32.325" v="21"/>
          <ac:picMkLst>
            <pc:docMk/>
            <pc:sldMk cId="1128341788" sldId="272"/>
            <ac:picMk id="4" creationId="{F8819933-D426-7622-AED7-13D4D0C471B0}"/>
          </ac:picMkLst>
        </pc:picChg>
      </pc:sldChg>
      <pc:sldChg chg="addSp delSp modSp add">
        <pc:chgData name="Vedam Kishore" userId="efdc57ec8faeeaf6" providerId="Windows Live" clId="Web-{C080C15A-6A17-6689-BC5C-FF09A24159D7}" dt="2025-01-18T15:57:57.558" v="31"/>
        <pc:sldMkLst>
          <pc:docMk/>
          <pc:sldMk cId="488070232" sldId="274"/>
        </pc:sldMkLst>
        <pc:spChg chg="del">
          <ac:chgData name="Vedam Kishore" userId="efdc57ec8faeeaf6" providerId="Windows Live" clId="Web-{C080C15A-6A17-6689-BC5C-FF09A24159D7}" dt="2025-01-18T15:57:57.558" v="31"/>
          <ac:spMkLst>
            <pc:docMk/>
            <pc:sldMk cId="488070232" sldId="274"/>
            <ac:spMk id="2" creationId="{27A2B8A6-E2F1-2CB5-2350-CA7F70D37EBD}"/>
          </ac:spMkLst>
        </pc:spChg>
        <pc:spChg chg="mod">
          <ac:chgData name="Vedam Kishore" userId="efdc57ec8faeeaf6" providerId="Windows Live" clId="Web-{C080C15A-6A17-6689-BC5C-FF09A24159D7}" dt="2025-01-18T15:57:56.746" v="28"/>
          <ac:spMkLst>
            <pc:docMk/>
            <pc:sldMk cId="488070232" sldId="274"/>
            <ac:spMk id="3" creationId="{1DCBAB1D-BD5B-33A1-513D-9FE6A5A32B87}"/>
          </ac:spMkLst>
        </pc:spChg>
        <pc:spChg chg="mod">
          <ac:chgData name="Vedam Kishore" userId="efdc57ec8faeeaf6" providerId="Windows Live" clId="Web-{C080C15A-6A17-6689-BC5C-FF09A24159D7}" dt="2025-01-18T15:57:56.730" v="27"/>
          <ac:spMkLst>
            <pc:docMk/>
            <pc:sldMk cId="488070232" sldId="274"/>
            <ac:spMk id="4" creationId="{06EA96EA-CCB9-B02A-E751-5231712484AF}"/>
          </ac:spMkLst>
        </pc:spChg>
        <pc:spChg chg="mod">
          <ac:chgData name="Vedam Kishore" userId="efdc57ec8faeeaf6" providerId="Windows Live" clId="Web-{C080C15A-6A17-6689-BC5C-FF09A24159D7}" dt="2025-01-18T15:57:56.746" v="29"/>
          <ac:spMkLst>
            <pc:docMk/>
            <pc:sldMk cId="488070232" sldId="274"/>
            <ac:spMk id="5" creationId="{7B5D5218-1EAF-CB10-4BF4-5710DE951590}"/>
          </ac:spMkLst>
        </pc:spChg>
        <pc:spChg chg="mod">
          <ac:chgData name="Vedam Kishore" userId="efdc57ec8faeeaf6" providerId="Windows Live" clId="Web-{C080C15A-6A17-6689-BC5C-FF09A24159D7}" dt="2025-01-18T15:57:56.761" v="30"/>
          <ac:spMkLst>
            <pc:docMk/>
            <pc:sldMk cId="488070232" sldId="274"/>
            <ac:spMk id="7" creationId="{66E34FC8-42FE-6F0C-ACA3-C1DBE557AC7E}"/>
          </ac:spMkLst>
        </pc:spChg>
        <pc:picChg chg="add mod ord">
          <ac:chgData name="Vedam Kishore" userId="efdc57ec8faeeaf6" providerId="Windows Live" clId="Web-{C080C15A-6A17-6689-BC5C-FF09A24159D7}" dt="2025-01-18T15:57:57.558" v="31"/>
          <ac:picMkLst>
            <pc:docMk/>
            <pc:sldMk cId="488070232" sldId="274"/>
            <ac:picMk id="8" creationId="{0AF79085-7C7E-3BAA-2FFD-E7221620B4C1}"/>
          </ac:picMkLst>
        </pc:picChg>
      </pc:sldChg>
      <pc:sldChg chg="modSp new">
        <pc:chgData name="Vedam Kishore" userId="efdc57ec8faeeaf6" providerId="Windows Live" clId="Web-{C080C15A-6A17-6689-BC5C-FF09A24159D7}" dt="2025-01-18T15:58:01.137" v="48"/>
        <pc:sldMkLst>
          <pc:docMk/>
          <pc:sldMk cId="1013138933" sldId="275"/>
        </pc:sldMkLst>
        <pc:spChg chg="mod">
          <ac:chgData name="Vedam Kishore" userId="efdc57ec8faeeaf6" providerId="Windows Live" clId="Web-{C080C15A-6A17-6689-BC5C-FF09A24159D7}" dt="2025-01-18T15:58:01.043" v="41"/>
          <ac:spMkLst>
            <pc:docMk/>
            <pc:sldMk cId="1013138933" sldId="275"/>
            <ac:spMk id="3" creationId="{373CC1A6-940F-A195-285F-C26191F0E97E}"/>
          </ac:spMkLst>
        </pc:spChg>
        <pc:spChg chg="mod">
          <ac:chgData name="Vedam Kishore" userId="efdc57ec8faeeaf6" providerId="Windows Live" clId="Web-{C080C15A-6A17-6689-BC5C-FF09A24159D7}" dt="2025-01-18T15:58:01.059" v="42"/>
          <ac:spMkLst>
            <pc:docMk/>
            <pc:sldMk cId="1013138933" sldId="275"/>
            <ac:spMk id="4" creationId="{FD1BC92F-51BD-8E52-1650-0DEA2F89ADD3}"/>
          </ac:spMkLst>
        </pc:spChg>
        <pc:spChg chg="mod">
          <ac:chgData name="Vedam Kishore" userId="efdc57ec8faeeaf6" providerId="Windows Live" clId="Web-{C080C15A-6A17-6689-BC5C-FF09A24159D7}" dt="2025-01-18T15:58:01.074" v="43"/>
          <ac:spMkLst>
            <pc:docMk/>
            <pc:sldMk cId="1013138933" sldId="275"/>
            <ac:spMk id="5" creationId="{0A5A041E-6E59-AFEC-2AC4-2A5099FD244E}"/>
          </ac:spMkLst>
        </pc:spChg>
        <pc:spChg chg="mod">
          <ac:chgData name="Vedam Kishore" userId="efdc57ec8faeeaf6" providerId="Windows Live" clId="Web-{C080C15A-6A17-6689-BC5C-FF09A24159D7}" dt="2025-01-18T15:58:01.090" v="44"/>
          <ac:spMkLst>
            <pc:docMk/>
            <pc:sldMk cId="1013138933" sldId="275"/>
            <ac:spMk id="6" creationId="{F7AD9E32-FB43-EF98-A66D-F004236E018F}"/>
          </ac:spMkLst>
        </pc:spChg>
        <pc:spChg chg="mod">
          <ac:chgData name="Vedam Kishore" userId="efdc57ec8faeeaf6" providerId="Windows Live" clId="Web-{C080C15A-6A17-6689-BC5C-FF09A24159D7}" dt="2025-01-18T15:58:01.105" v="45"/>
          <ac:spMkLst>
            <pc:docMk/>
            <pc:sldMk cId="1013138933" sldId="275"/>
            <ac:spMk id="7" creationId="{6EE1B777-72D0-E268-2BCF-6D9DD07C31EA}"/>
          </ac:spMkLst>
        </pc:spChg>
        <pc:spChg chg="mod">
          <ac:chgData name="Vedam Kishore" userId="efdc57ec8faeeaf6" providerId="Windows Live" clId="Web-{C080C15A-6A17-6689-BC5C-FF09A24159D7}" dt="2025-01-18T15:58:01.121" v="46"/>
          <ac:spMkLst>
            <pc:docMk/>
            <pc:sldMk cId="1013138933" sldId="275"/>
            <ac:spMk id="8" creationId="{B89624DD-A38D-6A11-CA15-3CD9E1C96CEA}"/>
          </ac:spMkLst>
        </pc:spChg>
        <pc:spChg chg="mod">
          <ac:chgData name="Vedam Kishore" userId="efdc57ec8faeeaf6" providerId="Windows Live" clId="Web-{C080C15A-6A17-6689-BC5C-FF09A24159D7}" dt="2025-01-18T15:58:01.121" v="47"/>
          <ac:spMkLst>
            <pc:docMk/>
            <pc:sldMk cId="1013138933" sldId="275"/>
            <ac:spMk id="9" creationId="{4972DB62-382B-E28B-9C20-12AA0BE2FAC7}"/>
          </ac:spMkLst>
        </pc:spChg>
        <pc:spChg chg="mod">
          <ac:chgData name="Vedam Kishore" userId="efdc57ec8faeeaf6" providerId="Windows Live" clId="Web-{C080C15A-6A17-6689-BC5C-FF09A24159D7}" dt="2025-01-18T15:58:01.137" v="48"/>
          <ac:spMkLst>
            <pc:docMk/>
            <pc:sldMk cId="1013138933" sldId="275"/>
            <ac:spMk id="10" creationId="{52CC132B-26DA-A4BA-7A5F-131AC0B8F0A6}"/>
          </ac:spMkLst>
        </pc:spChg>
      </pc:sldChg>
      <pc:sldChg chg="modSp add">
        <pc:chgData name="Vedam Kishore" userId="efdc57ec8faeeaf6" providerId="Windows Live" clId="Web-{C080C15A-6A17-6689-BC5C-FF09A24159D7}" dt="2025-01-18T16:03:22.295" v="139"/>
        <pc:sldMkLst>
          <pc:docMk/>
          <pc:sldMk cId="1606866391" sldId="276"/>
        </pc:sldMkLst>
        <pc:spChg chg="mod">
          <ac:chgData name="Vedam Kishore" userId="efdc57ec8faeeaf6" providerId="Windows Live" clId="Web-{C080C15A-6A17-6689-BC5C-FF09A24159D7}" dt="2025-01-18T15:58:04.309" v="60"/>
          <ac:spMkLst>
            <pc:docMk/>
            <pc:sldMk cId="1606866391" sldId="276"/>
            <ac:spMk id="3" creationId="{00000000-0000-0000-0000-000000000000}"/>
          </ac:spMkLst>
        </pc:spChg>
        <pc:spChg chg="mod">
          <ac:chgData name="Vedam Kishore" userId="efdc57ec8faeeaf6" providerId="Windows Live" clId="Web-{C080C15A-6A17-6689-BC5C-FF09A24159D7}" dt="2025-01-18T15:58:04.356" v="63"/>
          <ac:spMkLst>
            <pc:docMk/>
            <pc:sldMk cId="1606866391" sldId="276"/>
            <ac:spMk id="5" creationId="{00000000-0000-0000-0000-000000000000}"/>
          </ac:spMkLst>
        </pc:spChg>
        <pc:spChg chg="mod">
          <ac:chgData name="Vedam Kishore" userId="efdc57ec8faeeaf6" providerId="Windows Live" clId="Web-{C080C15A-6A17-6689-BC5C-FF09A24159D7}" dt="2025-01-18T15:58:04.996" v="72"/>
          <ac:spMkLst>
            <pc:docMk/>
            <pc:sldMk cId="1606866391" sldId="276"/>
            <ac:spMk id="25" creationId="{00000000-0000-0000-0000-000000000000}"/>
          </ac:spMkLst>
        </pc:spChg>
        <pc:graphicFrameChg chg="mod modGraphic">
          <ac:chgData name="Vedam Kishore" userId="efdc57ec8faeeaf6" providerId="Windows Live" clId="Web-{C080C15A-6A17-6689-BC5C-FF09A24159D7}" dt="2025-01-18T16:03:22.295" v="139"/>
          <ac:graphicFrameMkLst>
            <pc:docMk/>
            <pc:sldMk cId="1606866391" sldId="276"/>
            <ac:graphicFrameMk id="2" creationId="{00000000-0000-0000-0000-000000000000}"/>
          </ac:graphicFrameMkLst>
        </pc:graphicFrameChg>
      </pc:sldChg>
      <pc:sldChg chg="modSp add replId">
        <pc:chgData name="Vedam Kishore" userId="efdc57ec8faeeaf6" providerId="Windows Live" clId="Web-{C080C15A-6A17-6689-BC5C-FF09A24159D7}" dt="2025-01-18T16:00:55.740" v="135" actId="20577"/>
        <pc:sldMkLst>
          <pc:docMk/>
          <pc:sldMk cId="1308302199" sldId="277"/>
        </pc:sldMkLst>
        <pc:spChg chg="mod">
          <ac:chgData name="Vedam Kishore" userId="efdc57ec8faeeaf6" providerId="Windows Live" clId="Web-{C080C15A-6A17-6689-BC5C-FF09A24159D7}" dt="2025-01-18T16:00:55.740" v="135" actId="20577"/>
          <ac:spMkLst>
            <pc:docMk/>
            <pc:sldMk cId="1308302199" sldId="277"/>
            <ac:spMk id="2" creationId="{083203C3-3B76-034A-39C0-116633FE45AE}"/>
          </ac:spMkLst>
        </pc:spChg>
        <pc:spChg chg="mod">
          <ac:chgData name="Vedam Kishore" userId="efdc57ec8faeeaf6" providerId="Windows Live" clId="Web-{C080C15A-6A17-6689-BC5C-FF09A24159D7}" dt="2025-01-18T16:00:53.068" v="134" actId="20577"/>
          <ac:spMkLst>
            <pc:docMk/>
            <pc:sldMk cId="1308302199" sldId="277"/>
            <ac:spMk id="3" creationId="{05C2003E-B2E0-E845-404F-B74104DC4F23}"/>
          </ac:spMkLst>
        </pc:spChg>
      </pc:sldChg>
      <pc:sldChg chg="modSp add replId">
        <pc:chgData name="Vedam Kishore" userId="efdc57ec8faeeaf6" providerId="Windows Live" clId="Web-{C080C15A-6A17-6689-BC5C-FF09A24159D7}" dt="2025-01-18T16:04:09.485" v="158" actId="20577"/>
        <pc:sldMkLst>
          <pc:docMk/>
          <pc:sldMk cId="2249073234" sldId="278"/>
        </pc:sldMkLst>
        <pc:spChg chg="mod">
          <ac:chgData name="Vedam Kishore" userId="efdc57ec8faeeaf6" providerId="Windows Live" clId="Web-{C080C15A-6A17-6689-BC5C-FF09A24159D7}" dt="2025-01-18T16:03:43.202" v="141" actId="20577"/>
          <ac:spMkLst>
            <pc:docMk/>
            <pc:sldMk cId="2249073234" sldId="278"/>
            <ac:spMk id="2" creationId="{083203C3-3B76-034A-39C0-116633FE45AE}"/>
          </ac:spMkLst>
        </pc:spChg>
        <pc:spChg chg="mod">
          <ac:chgData name="Vedam Kishore" userId="efdc57ec8faeeaf6" providerId="Windows Live" clId="Web-{C080C15A-6A17-6689-BC5C-FF09A24159D7}" dt="2025-01-18T16:04:09.485" v="158" actId="20577"/>
          <ac:spMkLst>
            <pc:docMk/>
            <pc:sldMk cId="2249073234" sldId="278"/>
            <ac:spMk id="3" creationId="{05C2003E-B2E0-E845-404F-B74104DC4F23}"/>
          </ac:spMkLst>
        </pc:spChg>
      </pc:sldChg>
      <pc:sldChg chg="modSp add replId">
        <pc:chgData name="Vedam Kishore" userId="efdc57ec8faeeaf6" providerId="Windows Live" clId="Web-{C080C15A-6A17-6689-BC5C-FF09A24159D7}" dt="2025-01-18T16:04:47.034" v="170" actId="20577"/>
        <pc:sldMkLst>
          <pc:docMk/>
          <pc:sldMk cId="275257443" sldId="279"/>
        </pc:sldMkLst>
        <pc:spChg chg="mod">
          <ac:chgData name="Vedam Kishore" userId="efdc57ec8faeeaf6" providerId="Windows Live" clId="Web-{C080C15A-6A17-6689-BC5C-FF09A24159D7}" dt="2025-01-18T16:04:18.829" v="160" actId="20577"/>
          <ac:spMkLst>
            <pc:docMk/>
            <pc:sldMk cId="275257443" sldId="279"/>
            <ac:spMk id="2" creationId="{083203C3-3B76-034A-39C0-116633FE45AE}"/>
          </ac:spMkLst>
        </pc:spChg>
        <pc:spChg chg="mod">
          <ac:chgData name="Vedam Kishore" userId="efdc57ec8faeeaf6" providerId="Windows Live" clId="Web-{C080C15A-6A17-6689-BC5C-FF09A24159D7}" dt="2025-01-18T16:04:47.034" v="170" actId="20577"/>
          <ac:spMkLst>
            <pc:docMk/>
            <pc:sldMk cId="275257443" sldId="279"/>
            <ac:spMk id="3" creationId="{05C2003E-B2E0-E845-404F-B74104DC4F23}"/>
          </ac:spMkLst>
        </pc:spChg>
      </pc:sldChg>
      <pc:sldChg chg="modSp add replId">
        <pc:chgData name="Vedam Kishore" userId="efdc57ec8faeeaf6" providerId="Windows Live" clId="Web-{C080C15A-6A17-6689-BC5C-FF09A24159D7}" dt="2025-01-18T16:05:59.507" v="205" actId="20577"/>
        <pc:sldMkLst>
          <pc:docMk/>
          <pc:sldMk cId="2511313536" sldId="280"/>
        </pc:sldMkLst>
        <pc:spChg chg="mod">
          <ac:chgData name="Vedam Kishore" userId="efdc57ec8faeeaf6" providerId="Windows Live" clId="Web-{C080C15A-6A17-6689-BC5C-FF09A24159D7}" dt="2025-01-18T16:04:55.706" v="172" actId="20577"/>
          <ac:spMkLst>
            <pc:docMk/>
            <pc:sldMk cId="2511313536" sldId="280"/>
            <ac:spMk id="2" creationId="{083203C3-3B76-034A-39C0-116633FE45AE}"/>
          </ac:spMkLst>
        </pc:spChg>
        <pc:spChg chg="mod">
          <ac:chgData name="Vedam Kishore" userId="efdc57ec8faeeaf6" providerId="Windows Live" clId="Web-{C080C15A-6A17-6689-BC5C-FF09A24159D7}" dt="2025-01-18T16:05:59.507" v="205" actId="20577"/>
          <ac:spMkLst>
            <pc:docMk/>
            <pc:sldMk cId="2511313536" sldId="280"/>
            <ac:spMk id="3" creationId="{05C2003E-B2E0-E845-404F-B74104DC4F23}"/>
          </ac:spMkLst>
        </pc:spChg>
      </pc:sldChg>
      <pc:sldChg chg="modSp add replId">
        <pc:chgData name="Vedam Kishore" userId="efdc57ec8faeeaf6" providerId="Windows Live" clId="Web-{C080C15A-6A17-6689-BC5C-FF09A24159D7}" dt="2025-01-18T16:06:17.086" v="216" actId="20577"/>
        <pc:sldMkLst>
          <pc:docMk/>
          <pc:sldMk cId="2027857958" sldId="281"/>
        </pc:sldMkLst>
        <pc:spChg chg="mod">
          <ac:chgData name="Vedam Kishore" userId="efdc57ec8faeeaf6" providerId="Windows Live" clId="Web-{C080C15A-6A17-6689-BC5C-FF09A24159D7}" dt="2025-01-18T16:06:09.336" v="208" actId="20577"/>
          <ac:spMkLst>
            <pc:docMk/>
            <pc:sldMk cId="2027857958" sldId="281"/>
            <ac:spMk id="2" creationId="{083203C3-3B76-034A-39C0-116633FE45AE}"/>
          </ac:spMkLst>
        </pc:spChg>
        <pc:spChg chg="mod">
          <ac:chgData name="Vedam Kishore" userId="efdc57ec8faeeaf6" providerId="Windows Live" clId="Web-{C080C15A-6A17-6689-BC5C-FF09A24159D7}" dt="2025-01-18T16:06:17.086" v="216" actId="20577"/>
          <ac:spMkLst>
            <pc:docMk/>
            <pc:sldMk cId="2027857958" sldId="281"/>
            <ac:spMk id="3" creationId="{05C2003E-B2E0-E845-404F-B74104DC4F23}"/>
          </ac:spMkLst>
        </pc:spChg>
      </pc:sldChg>
      <pc:sldChg chg="modSp add replId">
        <pc:chgData name="Vedam Kishore" userId="efdc57ec8faeeaf6" providerId="Windows Live" clId="Web-{C080C15A-6A17-6689-BC5C-FF09A24159D7}" dt="2025-01-18T16:06:33.368" v="221" actId="20577"/>
        <pc:sldMkLst>
          <pc:docMk/>
          <pc:sldMk cId="797415454" sldId="282"/>
        </pc:sldMkLst>
        <pc:spChg chg="mod">
          <ac:chgData name="Vedam Kishore" userId="efdc57ec8faeeaf6" providerId="Windows Live" clId="Web-{C080C15A-6A17-6689-BC5C-FF09A24159D7}" dt="2025-01-18T16:06:33.368" v="221" actId="20577"/>
          <ac:spMkLst>
            <pc:docMk/>
            <pc:sldMk cId="797415454" sldId="282"/>
            <ac:spMk id="2" creationId="{083203C3-3B76-034A-39C0-116633FE45AE}"/>
          </ac:spMkLst>
        </pc:spChg>
        <pc:spChg chg="mod">
          <ac:chgData name="Vedam Kishore" userId="efdc57ec8faeeaf6" providerId="Windows Live" clId="Web-{C080C15A-6A17-6689-BC5C-FF09A24159D7}" dt="2025-01-18T16:06:30.587" v="219" actId="20577"/>
          <ac:spMkLst>
            <pc:docMk/>
            <pc:sldMk cId="797415454" sldId="282"/>
            <ac:spMk id="3" creationId="{05C2003E-B2E0-E845-404F-B74104DC4F23}"/>
          </ac:spMkLst>
        </pc:spChg>
      </pc:sldChg>
      <pc:sldMasterChg chg="add addSldLayout">
        <pc:chgData name="Vedam Kishore" userId="efdc57ec8faeeaf6" providerId="Windows Live" clId="Web-{C080C15A-6A17-6689-BC5C-FF09A24159D7}" dt="2025-01-18T15:57:57.824" v="32"/>
        <pc:sldMasterMkLst>
          <pc:docMk/>
          <pc:sldMasterMk cId="3196447035" sldId="2147483660"/>
        </pc:sldMasterMkLst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3282473331" sldId="2147483661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2981762647" sldId="2147483662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1270380633" sldId="2147483677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1774813262" sldId="2147483678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3474393961" sldId="2147483679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1459153313" sldId="2147483680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2535422851" sldId="2147483681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3999656802" sldId="2147483682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2187261975" sldId="2147483683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2285404791" sldId="2147483684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1917585566" sldId="2147483685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4059785727" sldId="2147483686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2893245423" sldId="2147483687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2387986896" sldId="2147483688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2920560110" sldId="2147483689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562165496" sldId="2147483690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3777122769" sldId="2147483691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1984547406" sldId="2147483692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859230932" sldId="2147483693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2752192730" sldId="2147483694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1272959380" sldId="2147483695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3103369026" sldId="2147483696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3915258174" sldId="2147483697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2153376647" sldId="2147483698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3435561895" sldId="2147483699"/>
          </pc:sldLayoutMkLst>
        </pc:sldLayoutChg>
        <pc:sldLayoutChg chg="add">
          <pc:chgData name="Vedam Kishore" userId="efdc57ec8faeeaf6" providerId="Windows Live" clId="Web-{C080C15A-6A17-6689-BC5C-FF09A24159D7}" dt="2025-01-18T15:57:52.277" v="25"/>
          <pc:sldLayoutMkLst>
            <pc:docMk/>
            <pc:sldMasterMk cId="3196447035" sldId="2147483660"/>
            <pc:sldLayoutMk cId="1675689716" sldId="2147483700"/>
          </pc:sldLayoutMkLst>
        </pc:sldLayoutChg>
        <pc:sldLayoutChg chg="add replId">
          <pc:chgData name="Vedam Kishore" userId="efdc57ec8faeeaf6" providerId="Windows Live" clId="Web-{C080C15A-6A17-6689-BC5C-FF09A24159D7}" dt="2025-01-18T15:57:57.824" v="32"/>
          <pc:sldLayoutMkLst>
            <pc:docMk/>
            <pc:sldMasterMk cId="3196447035" sldId="2147483660"/>
            <pc:sldLayoutMk cId="2677897039" sldId="2147483726"/>
          </pc:sldLayoutMkLst>
        </pc:sldLayoutChg>
      </pc:sldMasterChg>
      <pc:sldMasterChg chg="replId modSldLayout">
        <pc:chgData name="Vedam Kishore" userId="efdc57ec8faeeaf6" providerId="Windows Live" clId="Web-{C080C15A-6A17-6689-BC5C-FF09A24159D7}" dt="2025-01-18T15:57:52.277" v="25"/>
        <pc:sldMasterMkLst>
          <pc:docMk/>
          <pc:sldMasterMk cId="2460954070" sldId="2147483703"/>
        </pc:sldMasterMkLst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2460954070" sldId="2147483703"/>
            <pc:sldLayoutMk cId="3733172339" sldId="2147483707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2460954070" sldId="2147483703"/>
            <pc:sldLayoutMk cId="3171841454" sldId="2147483715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2460954070" sldId="2147483703"/>
            <pc:sldLayoutMk cId="1203092039" sldId="2147483718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2460954070" sldId="2147483703"/>
            <pc:sldLayoutMk cId="1718958274" sldId="2147483719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2460954070" sldId="2147483703"/>
            <pc:sldLayoutMk cId="949138452" sldId="2147483720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2460954070" sldId="2147483703"/>
            <pc:sldLayoutMk cId="2385387890" sldId="2147483725"/>
          </pc:sldLayoutMkLst>
        </pc:sldLayoutChg>
      </pc:sldMasterChg>
      <pc:sldMasterChg chg="replId modSldLayout">
        <pc:chgData name="Vedam Kishore" userId="efdc57ec8faeeaf6" providerId="Windows Live" clId="Web-{C080C15A-6A17-6689-BC5C-FF09A24159D7}" dt="2025-01-18T15:57:52.277" v="25"/>
        <pc:sldMasterMkLst>
          <pc:docMk/>
          <pc:sldMasterMk cId="1679508059" sldId="2147483704"/>
        </pc:sldMasterMkLst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587128272" sldId="2147483705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3304525898" sldId="2147483706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4172760368" sldId="2147483708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3670446492" sldId="2147483709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2556814194" sldId="2147483710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3735408039" sldId="2147483711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1836150259" sldId="2147483712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2728830523" sldId="2147483713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2784072809" sldId="2147483714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2230180618" sldId="2147483716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2869098068" sldId="2147483717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69778981" sldId="2147483721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1865102469" sldId="2147483722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2152504428" sldId="2147483723"/>
          </pc:sldLayoutMkLst>
        </pc:sldLayoutChg>
        <pc:sldLayoutChg chg="replId">
          <pc:chgData name="Vedam Kishore" userId="efdc57ec8faeeaf6" providerId="Windows Live" clId="Web-{C080C15A-6A17-6689-BC5C-FF09A24159D7}" dt="2025-01-18T15:57:52.277" v="25"/>
          <pc:sldLayoutMkLst>
            <pc:docMk/>
            <pc:sldMasterMk cId="1679508059" sldId="2147483704"/>
            <pc:sldLayoutMk cId="1562722019" sldId="2147483724"/>
          </pc:sldLayoutMkLst>
        </pc:sldLayoutChg>
      </pc:sldMasterChg>
    </pc:docChg>
  </pc:docChgLst>
  <pc:docChgLst>
    <pc:chgData name="Vedam Kishore" userId="efdc57ec8faeeaf6" providerId="Windows Live" clId="Web-{66D71BC4-3C5A-65ED-30DC-A41A393C7A5A}"/>
    <pc:docChg chg="addSld modSld">
      <pc:chgData name="Vedam Kishore" userId="efdc57ec8faeeaf6" providerId="Windows Live" clId="Web-{66D71BC4-3C5A-65ED-30DC-A41A393C7A5A}" dt="2025-01-18T20:07:16.779" v="7" actId="20577"/>
      <pc:docMkLst>
        <pc:docMk/>
      </pc:docMkLst>
      <pc:sldChg chg="modSp add replId">
        <pc:chgData name="Vedam Kishore" userId="efdc57ec8faeeaf6" providerId="Windows Live" clId="Web-{66D71BC4-3C5A-65ED-30DC-A41A393C7A5A}" dt="2025-01-18T20:07:16.779" v="7" actId="20577"/>
        <pc:sldMkLst>
          <pc:docMk/>
          <pc:sldMk cId="760333396" sldId="285"/>
        </pc:sldMkLst>
        <pc:spChg chg="mod">
          <ac:chgData name="Vedam Kishore" userId="efdc57ec8faeeaf6" providerId="Windows Live" clId="Web-{66D71BC4-3C5A-65ED-30DC-A41A393C7A5A}" dt="2025-01-18T20:07:10.075" v="1" actId="20577"/>
          <ac:spMkLst>
            <pc:docMk/>
            <pc:sldMk cId="760333396" sldId="285"/>
            <ac:spMk id="2" creationId="{083203C3-3B76-034A-39C0-116633FE45AE}"/>
          </ac:spMkLst>
        </pc:spChg>
        <pc:spChg chg="mod">
          <ac:chgData name="Vedam Kishore" userId="efdc57ec8faeeaf6" providerId="Windows Live" clId="Web-{66D71BC4-3C5A-65ED-30DC-A41A393C7A5A}" dt="2025-01-18T20:07:16.779" v="7" actId="20577"/>
          <ac:spMkLst>
            <pc:docMk/>
            <pc:sldMk cId="760333396" sldId="285"/>
            <ac:spMk id="3" creationId="{05C2003E-B2E0-E845-404F-B74104DC4F23}"/>
          </ac:spMkLst>
        </pc:spChg>
      </pc:sldChg>
    </pc:docChg>
  </pc:docChgLst>
  <pc:docChgLst>
    <pc:chgData name="Vedam Kishore" userId="efdc57ec8faeeaf6" providerId="Windows Live" clId="Web-{438FFDB1-1238-D162-A3D8-DE4E544D6820}"/>
    <pc:docChg chg="addSld delSld modSld">
      <pc:chgData name="Vedam Kishore" userId="efdc57ec8faeeaf6" providerId="Windows Live" clId="Web-{438FFDB1-1238-D162-A3D8-DE4E544D6820}" dt="2025-01-18T11:50:17.570" v="62" actId="20577"/>
      <pc:docMkLst>
        <pc:docMk/>
      </pc:docMkLst>
      <pc:sldChg chg="addSp delSp modSp mod setBg addAnim">
        <pc:chgData name="Vedam Kishore" userId="efdc57ec8faeeaf6" providerId="Windows Live" clId="Web-{438FFDB1-1238-D162-A3D8-DE4E544D6820}" dt="2025-01-18T11:44:33.722" v="10"/>
        <pc:sldMkLst>
          <pc:docMk/>
          <pc:sldMk cId="109857222" sldId="256"/>
        </pc:sldMkLst>
        <pc:spChg chg="mod">
          <ac:chgData name="Vedam Kishore" userId="efdc57ec8faeeaf6" providerId="Windows Live" clId="Web-{438FFDB1-1238-D162-A3D8-DE4E544D6820}" dt="2025-01-18T11:44:33.722" v="1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edam Kishore" userId="efdc57ec8faeeaf6" providerId="Windows Live" clId="Web-{438FFDB1-1238-D162-A3D8-DE4E544D6820}" dt="2025-01-18T11:44:33.722" v="1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Vedam Kishore" userId="efdc57ec8faeeaf6" providerId="Windows Live" clId="Web-{438FFDB1-1238-D162-A3D8-DE4E544D6820}" dt="2025-01-18T11:43:13.142" v="4"/>
          <ac:spMkLst>
            <pc:docMk/>
            <pc:sldMk cId="109857222" sldId="256"/>
            <ac:spMk id="10" creationId="{5A292AEA-2528-46C0-B426-95822B6141FB}"/>
          </ac:spMkLst>
        </pc:spChg>
        <pc:spChg chg="add del">
          <ac:chgData name="Vedam Kishore" userId="efdc57ec8faeeaf6" providerId="Windows Live" clId="Web-{438FFDB1-1238-D162-A3D8-DE4E544D6820}" dt="2025-01-18T11:43:13.142" v="4"/>
          <ac:spMkLst>
            <pc:docMk/>
            <pc:sldMk cId="109857222" sldId="256"/>
            <ac:spMk id="12" creationId="{D8B7B198-E4DF-43CD-AD8C-199884323745}"/>
          </ac:spMkLst>
        </pc:spChg>
        <pc:spChg chg="add del">
          <ac:chgData name="Vedam Kishore" userId="efdc57ec8faeeaf6" providerId="Windows Live" clId="Web-{438FFDB1-1238-D162-A3D8-DE4E544D6820}" dt="2025-01-18T11:43:13.142" v="4"/>
          <ac:spMkLst>
            <pc:docMk/>
            <pc:sldMk cId="109857222" sldId="256"/>
            <ac:spMk id="14" creationId="{2BE67753-EA0E-4819-8D22-0B6600CF7231}"/>
          </ac:spMkLst>
        </pc:spChg>
        <pc:spChg chg="add del">
          <ac:chgData name="Vedam Kishore" userId="efdc57ec8faeeaf6" providerId="Windows Live" clId="Web-{438FFDB1-1238-D162-A3D8-DE4E544D6820}" dt="2025-01-18T11:43:18.221" v="6"/>
          <ac:spMkLst>
            <pc:docMk/>
            <pc:sldMk cId="109857222" sldId="256"/>
            <ac:spMk id="18" creationId="{B5A1B09C-1565-46F8-B70F-621C5EB48A09}"/>
          </ac:spMkLst>
        </pc:spChg>
        <pc:spChg chg="add del">
          <ac:chgData name="Vedam Kishore" userId="efdc57ec8faeeaf6" providerId="Windows Live" clId="Web-{438FFDB1-1238-D162-A3D8-DE4E544D6820}" dt="2025-01-18T11:43:18.221" v="6"/>
          <ac:spMkLst>
            <pc:docMk/>
            <pc:sldMk cId="109857222" sldId="256"/>
            <ac:spMk id="20" creationId="{8C516CC8-80AC-446C-A56E-9F54B7210402}"/>
          </ac:spMkLst>
        </pc:spChg>
        <pc:spChg chg="add del">
          <ac:chgData name="Vedam Kishore" userId="efdc57ec8faeeaf6" providerId="Windows Live" clId="Web-{438FFDB1-1238-D162-A3D8-DE4E544D6820}" dt="2025-01-18T11:43:18.221" v="6"/>
          <ac:spMkLst>
            <pc:docMk/>
            <pc:sldMk cId="109857222" sldId="256"/>
            <ac:spMk id="22" creationId="{53947E58-F088-49F1-A3D1-DEA690192E84}"/>
          </ac:spMkLst>
        </pc:spChg>
        <pc:spChg chg="add del">
          <ac:chgData name="Vedam Kishore" userId="efdc57ec8faeeaf6" providerId="Windows Live" clId="Web-{438FFDB1-1238-D162-A3D8-DE4E544D6820}" dt="2025-01-18T11:43:18.221" v="6"/>
          <ac:spMkLst>
            <pc:docMk/>
            <pc:sldMk cId="109857222" sldId="256"/>
            <ac:spMk id="37" creationId="{0E30439A-8A5B-46EC-8283-9B6B031D40D0}"/>
          </ac:spMkLst>
        </pc:spChg>
        <pc:spChg chg="add del">
          <ac:chgData name="Vedam Kishore" userId="efdc57ec8faeeaf6" providerId="Windows Live" clId="Web-{438FFDB1-1238-D162-A3D8-DE4E544D6820}" dt="2025-01-18T11:43:18.221" v="6"/>
          <ac:spMkLst>
            <pc:docMk/>
            <pc:sldMk cId="109857222" sldId="256"/>
            <ac:spMk id="38" creationId="{5CEAD642-85CF-4750-8432-7C80C901F001}"/>
          </ac:spMkLst>
        </pc:spChg>
        <pc:spChg chg="add del">
          <ac:chgData name="Vedam Kishore" userId="efdc57ec8faeeaf6" providerId="Windows Live" clId="Web-{438FFDB1-1238-D162-A3D8-DE4E544D6820}" dt="2025-01-18T11:43:18.221" v="6"/>
          <ac:spMkLst>
            <pc:docMk/>
            <pc:sldMk cId="109857222" sldId="256"/>
            <ac:spMk id="39" creationId="{FA33EEAE-15D5-4119-8C1E-89D943F911EF}"/>
          </ac:spMkLst>
        </pc:spChg>
        <pc:spChg chg="add del">
          <ac:chgData name="Vedam Kishore" userId="efdc57ec8faeeaf6" providerId="Windows Live" clId="Web-{438FFDB1-1238-D162-A3D8-DE4E544D6820}" dt="2025-01-18T11:43:18.221" v="6"/>
          <ac:spMkLst>
            <pc:docMk/>
            <pc:sldMk cId="109857222" sldId="256"/>
            <ac:spMk id="40" creationId="{730D8B3B-9B80-4025-B934-26DC7D7CD231}"/>
          </ac:spMkLst>
        </pc:spChg>
        <pc:spChg chg="add del">
          <ac:chgData name="Vedam Kishore" userId="efdc57ec8faeeaf6" providerId="Windows Live" clId="Web-{438FFDB1-1238-D162-A3D8-DE4E544D6820}" dt="2025-01-18T11:44:16.768" v="9"/>
          <ac:spMkLst>
            <pc:docMk/>
            <pc:sldMk cId="109857222" sldId="256"/>
            <ac:spMk id="42" creationId="{6F5A5072-7B47-4D32-B52A-4EBBF590B8A5}"/>
          </ac:spMkLst>
        </pc:spChg>
        <pc:spChg chg="add del">
          <ac:chgData name="Vedam Kishore" userId="efdc57ec8faeeaf6" providerId="Windows Live" clId="Web-{438FFDB1-1238-D162-A3D8-DE4E544D6820}" dt="2025-01-18T11:44:16.768" v="9"/>
          <ac:spMkLst>
            <pc:docMk/>
            <pc:sldMk cId="109857222" sldId="256"/>
            <ac:spMk id="43" creationId="{9715DAF0-AE1B-46C9-8A6B-DB2AA05AB91D}"/>
          </ac:spMkLst>
        </pc:spChg>
        <pc:spChg chg="add del">
          <ac:chgData name="Vedam Kishore" userId="efdc57ec8faeeaf6" providerId="Windows Live" clId="Web-{438FFDB1-1238-D162-A3D8-DE4E544D6820}" dt="2025-01-18T11:44:16.768" v="9"/>
          <ac:spMkLst>
            <pc:docMk/>
            <pc:sldMk cId="109857222" sldId="256"/>
            <ac:spMk id="44" creationId="{6016219D-510E-4184-9090-6D5578A87BD1}"/>
          </ac:spMkLst>
        </pc:spChg>
        <pc:spChg chg="add del">
          <ac:chgData name="Vedam Kishore" userId="efdc57ec8faeeaf6" providerId="Windows Live" clId="Web-{438FFDB1-1238-D162-A3D8-DE4E544D6820}" dt="2025-01-18T11:44:16.768" v="9"/>
          <ac:spMkLst>
            <pc:docMk/>
            <pc:sldMk cId="109857222" sldId="256"/>
            <ac:spMk id="45" creationId="{AFF4A713-7B75-4B21-90D7-5AB19547C728}"/>
          </ac:spMkLst>
        </pc:spChg>
        <pc:spChg chg="add del">
          <ac:chgData name="Vedam Kishore" userId="efdc57ec8faeeaf6" providerId="Windows Live" clId="Web-{438FFDB1-1238-D162-A3D8-DE4E544D6820}" dt="2025-01-18T11:44:16.768" v="9"/>
          <ac:spMkLst>
            <pc:docMk/>
            <pc:sldMk cId="109857222" sldId="256"/>
            <ac:spMk id="46" creationId="{DC631C0B-6DA6-4E57-8231-CE32B3434A7E}"/>
          </ac:spMkLst>
        </pc:spChg>
        <pc:spChg chg="add del">
          <ac:chgData name="Vedam Kishore" userId="efdc57ec8faeeaf6" providerId="Windows Live" clId="Web-{438FFDB1-1238-D162-A3D8-DE4E544D6820}" dt="2025-01-18T11:44:16.768" v="9"/>
          <ac:spMkLst>
            <pc:docMk/>
            <pc:sldMk cId="109857222" sldId="256"/>
            <ac:spMk id="47" creationId="{C29501E6-A978-4A61-9689-9085AF97A53A}"/>
          </ac:spMkLst>
        </pc:spChg>
        <pc:spChg chg="add del">
          <ac:chgData name="Vedam Kishore" userId="efdc57ec8faeeaf6" providerId="Windows Live" clId="Web-{438FFDB1-1238-D162-A3D8-DE4E544D6820}" dt="2025-01-18T11:44:33.722" v="10"/>
          <ac:spMkLst>
            <pc:docMk/>
            <pc:sldMk cId="109857222" sldId="256"/>
            <ac:spMk id="52" creationId="{65219498-D544-41AC-98FE-8F956EF66A62}"/>
          </ac:spMkLst>
        </pc:spChg>
        <pc:spChg chg="add del">
          <ac:chgData name="Vedam Kishore" userId="efdc57ec8faeeaf6" providerId="Windows Live" clId="Web-{438FFDB1-1238-D162-A3D8-DE4E544D6820}" dt="2025-01-18T11:44:33.722" v="10"/>
          <ac:spMkLst>
            <pc:docMk/>
            <pc:sldMk cId="109857222" sldId="256"/>
            <ac:spMk id="54" creationId="{F500DBFC-17A9-4E0A-AEE2-A49F9AEEF0FD}"/>
          </ac:spMkLst>
        </pc:spChg>
        <pc:spChg chg="add">
          <ac:chgData name="Vedam Kishore" userId="efdc57ec8faeeaf6" providerId="Windows Live" clId="Web-{438FFDB1-1238-D162-A3D8-DE4E544D6820}" dt="2025-01-18T11:44:33.722" v="10"/>
          <ac:spMkLst>
            <pc:docMk/>
            <pc:sldMk cId="109857222" sldId="256"/>
            <ac:spMk id="65" creationId="{362D44EE-C852-4460-B8B5-C4F2BC20510C}"/>
          </ac:spMkLst>
        </pc:spChg>
        <pc:spChg chg="add">
          <ac:chgData name="Vedam Kishore" userId="efdc57ec8faeeaf6" providerId="Windows Live" clId="Web-{438FFDB1-1238-D162-A3D8-DE4E544D6820}" dt="2025-01-18T11:44:33.722" v="10"/>
          <ac:spMkLst>
            <pc:docMk/>
            <pc:sldMk cId="109857222" sldId="256"/>
            <ac:spMk id="69" creationId="{F227E5B6-9132-43CA-B503-37A18562ADF2}"/>
          </ac:spMkLst>
        </pc:spChg>
        <pc:spChg chg="add">
          <ac:chgData name="Vedam Kishore" userId="efdc57ec8faeeaf6" providerId="Windows Live" clId="Web-{438FFDB1-1238-D162-A3D8-DE4E544D6820}" dt="2025-01-18T11:44:33.722" v="10"/>
          <ac:spMkLst>
            <pc:docMk/>
            <pc:sldMk cId="109857222" sldId="256"/>
            <ac:spMk id="71" creationId="{03C2051E-A88D-48E5-BACF-AAED17892722}"/>
          </ac:spMkLst>
        </pc:spChg>
        <pc:spChg chg="add">
          <ac:chgData name="Vedam Kishore" userId="efdc57ec8faeeaf6" providerId="Windows Live" clId="Web-{438FFDB1-1238-D162-A3D8-DE4E544D6820}" dt="2025-01-18T11:44:33.722" v="10"/>
          <ac:spMkLst>
            <pc:docMk/>
            <pc:sldMk cId="109857222" sldId="256"/>
            <ac:spMk id="73" creationId="{7821A508-2985-4905-874A-527429BAABFA}"/>
          </ac:spMkLst>
        </pc:spChg>
        <pc:spChg chg="add">
          <ac:chgData name="Vedam Kishore" userId="efdc57ec8faeeaf6" providerId="Windows Live" clId="Web-{438FFDB1-1238-D162-A3D8-DE4E544D6820}" dt="2025-01-18T11:44:33.722" v="10"/>
          <ac:spMkLst>
            <pc:docMk/>
            <pc:sldMk cId="109857222" sldId="256"/>
            <ac:spMk id="75" creationId="{D2929CB1-0E3C-4B2D-ADC5-0154FB33BA44}"/>
          </ac:spMkLst>
        </pc:spChg>
        <pc:spChg chg="add">
          <ac:chgData name="Vedam Kishore" userId="efdc57ec8faeeaf6" providerId="Windows Live" clId="Web-{438FFDB1-1238-D162-A3D8-DE4E544D6820}" dt="2025-01-18T11:44:33.722" v="10"/>
          <ac:spMkLst>
            <pc:docMk/>
            <pc:sldMk cId="109857222" sldId="256"/>
            <ac:spMk id="77" creationId="{5F2F0C84-BE8C-4DC2-A6D3-30349A801D5C}"/>
          </ac:spMkLst>
        </pc:spChg>
        <pc:grpChg chg="add del">
          <ac:chgData name="Vedam Kishore" userId="efdc57ec8faeeaf6" providerId="Windows Live" clId="Web-{438FFDB1-1238-D162-A3D8-DE4E544D6820}" dt="2025-01-18T11:43:13.142" v="4"/>
          <ac:grpSpMkLst>
            <pc:docMk/>
            <pc:sldMk cId="109857222" sldId="256"/>
            <ac:grpSpMk id="16" creationId="{D76D63AC-0421-45EC-B383-E79A61A78C6B}"/>
          </ac:grpSpMkLst>
        </pc:grpChg>
        <pc:grpChg chg="add del">
          <ac:chgData name="Vedam Kishore" userId="efdc57ec8faeeaf6" providerId="Windows Live" clId="Web-{438FFDB1-1238-D162-A3D8-DE4E544D6820}" dt="2025-01-18T11:43:13.142" v="4"/>
          <ac:grpSpMkLst>
            <pc:docMk/>
            <pc:sldMk cId="109857222" sldId="256"/>
            <ac:grpSpMk id="25" creationId="{87F87F1B-42BA-4AC7-A4E2-41544DDB2CE3}"/>
          </ac:grpSpMkLst>
        </pc:grpChg>
        <pc:grpChg chg="add del">
          <ac:chgData name="Vedam Kishore" userId="efdc57ec8faeeaf6" providerId="Windows Live" clId="Web-{438FFDB1-1238-D162-A3D8-DE4E544D6820}" dt="2025-01-18T11:43:13.142" v="4"/>
          <ac:grpSpMkLst>
            <pc:docMk/>
            <pc:sldMk cId="109857222" sldId="256"/>
            <ac:grpSpMk id="31" creationId="{967346A5-7569-4F15-AB5D-BE3DADF192C0}"/>
          </ac:grpSpMkLst>
        </pc:grpChg>
        <pc:picChg chg="add mod">
          <ac:chgData name="Vedam Kishore" userId="efdc57ec8faeeaf6" providerId="Windows Live" clId="Web-{438FFDB1-1238-D162-A3D8-DE4E544D6820}" dt="2025-01-18T11:43:24.502" v="8" actId="1076"/>
          <ac:picMkLst>
            <pc:docMk/>
            <pc:sldMk cId="109857222" sldId="256"/>
            <ac:picMk id="5" creationId="{05359980-648B-DF6F-5A73-6702D9E091E0}"/>
          </ac:picMkLst>
        </pc:picChg>
      </pc:sldChg>
      <pc:sldChg chg="modSp">
        <pc:chgData name="Vedam Kishore" userId="efdc57ec8faeeaf6" providerId="Windows Live" clId="Web-{438FFDB1-1238-D162-A3D8-DE4E544D6820}" dt="2025-01-18T11:49:34.085" v="32" actId="20577"/>
        <pc:sldMkLst>
          <pc:docMk/>
          <pc:sldMk cId="3814549035" sldId="258"/>
        </pc:sldMkLst>
        <pc:spChg chg="mod">
          <ac:chgData name="Vedam Kishore" userId="efdc57ec8faeeaf6" providerId="Windows Live" clId="Web-{438FFDB1-1238-D162-A3D8-DE4E544D6820}" dt="2025-01-18T11:49:34.085" v="32" actId="20577"/>
          <ac:spMkLst>
            <pc:docMk/>
            <pc:sldMk cId="3814549035" sldId="258"/>
            <ac:spMk id="3" creationId="{05C2003E-B2E0-E845-404F-B74104DC4F23}"/>
          </ac:spMkLst>
        </pc:spChg>
        <pc:cxnChg chg="mod">
          <ac:chgData name="Vedam Kishore" userId="efdc57ec8faeeaf6" providerId="Windows Live" clId="Web-{438FFDB1-1238-D162-A3D8-DE4E544D6820}" dt="2025-01-18T11:45:00.785" v="12" actId="14100"/>
          <ac:cxnSpMkLst>
            <pc:docMk/>
            <pc:sldMk cId="3814549035" sldId="258"/>
            <ac:cxnSpMk id="8" creationId="{A592E100-4B29-9EA0-CC06-947212B47146}"/>
          </ac:cxnSpMkLst>
        </pc:cxnChg>
      </pc:sldChg>
      <pc:sldChg chg="del">
        <pc:chgData name="Vedam Kishore" userId="efdc57ec8faeeaf6" providerId="Windows Live" clId="Web-{438FFDB1-1238-D162-A3D8-DE4E544D6820}" dt="2025-01-18T11:42:52.064" v="0"/>
        <pc:sldMkLst>
          <pc:docMk/>
          <pc:sldMk cId="2279706621" sldId="259"/>
        </pc:sldMkLst>
      </pc:sldChg>
      <pc:sldChg chg="modSp add replId">
        <pc:chgData name="Vedam Kishore" userId="efdc57ec8faeeaf6" providerId="Windows Live" clId="Web-{438FFDB1-1238-D162-A3D8-DE4E544D6820}" dt="2025-01-18T11:50:17.570" v="62" actId="20577"/>
        <pc:sldMkLst>
          <pc:docMk/>
          <pc:sldMk cId="3019861834" sldId="259"/>
        </pc:sldMkLst>
        <pc:spChg chg="mod">
          <ac:chgData name="Vedam Kishore" userId="efdc57ec8faeeaf6" providerId="Windows Live" clId="Web-{438FFDB1-1238-D162-A3D8-DE4E544D6820}" dt="2025-01-18T11:50:17.570" v="62" actId="20577"/>
          <ac:spMkLst>
            <pc:docMk/>
            <pc:sldMk cId="3019861834" sldId="259"/>
            <ac:spMk id="2" creationId="{083203C3-3B76-034A-39C0-116633FE45AE}"/>
          </ac:spMkLst>
        </pc:spChg>
        <pc:cxnChg chg="mod">
          <ac:chgData name="Vedam Kishore" userId="efdc57ec8faeeaf6" providerId="Windows Live" clId="Web-{438FFDB1-1238-D162-A3D8-DE4E544D6820}" dt="2025-01-18T11:49:51.101" v="35" actId="1076"/>
          <ac:cxnSpMkLst>
            <pc:docMk/>
            <pc:sldMk cId="3019861834" sldId="259"/>
            <ac:cxnSpMk id="8" creationId="{A592E100-4B29-9EA0-CC06-947212B47146}"/>
          </ac:cxnSpMkLst>
        </pc:cxnChg>
      </pc:sldChg>
    </pc:docChg>
  </pc:docChgLst>
  <pc:docChgLst>
    <pc:chgData name="Vedam Kishore" userId="efdc57ec8faeeaf6" providerId="Windows Live" clId="Web-{2DFBFE37-3CFE-E809-E259-1C65B373DBEF}"/>
    <pc:docChg chg="addSld modSld addMainMaster modMainMaster">
      <pc:chgData name="Vedam Kishore" userId="efdc57ec8faeeaf6" providerId="Windows Live" clId="Web-{2DFBFE37-3CFE-E809-E259-1C65B373DBEF}" dt="2025-01-18T13:10:52.315" v="824"/>
      <pc:docMkLst>
        <pc:docMk/>
      </pc:docMkLst>
      <pc:sldChg chg="addSp delSp modSp mod setBg addAnim delAnim">
        <pc:chgData name="Vedam Kishore" userId="efdc57ec8faeeaf6" providerId="Windows Live" clId="Web-{2DFBFE37-3CFE-E809-E259-1C65B373DBEF}" dt="2025-01-18T12:15:39.254" v="355"/>
        <pc:sldMkLst>
          <pc:docMk/>
          <pc:sldMk cId="3733979713" sldId="257"/>
        </pc:sldMkLst>
        <pc:spChg chg="mod">
          <ac:chgData name="Vedam Kishore" userId="efdc57ec8faeeaf6" providerId="Windows Live" clId="Web-{2DFBFE37-3CFE-E809-E259-1C65B373DBEF}" dt="2025-01-18T12:01:56.840" v="193"/>
          <ac:spMkLst>
            <pc:docMk/>
            <pc:sldMk cId="3733979713" sldId="257"/>
            <ac:spMk id="2" creationId="{5A1E9989-2906-DBF3-5C38-02921D9E1C69}"/>
          </ac:spMkLst>
        </pc:spChg>
        <pc:spChg chg="mod">
          <ac:chgData name="Vedam Kishore" userId="efdc57ec8faeeaf6" providerId="Windows Live" clId="Web-{2DFBFE37-3CFE-E809-E259-1C65B373DBEF}" dt="2025-01-18T12:07:23.775" v="316" actId="20577"/>
          <ac:spMkLst>
            <pc:docMk/>
            <pc:sldMk cId="3733979713" sldId="257"/>
            <ac:spMk id="3" creationId="{AD75B1A8-1326-C3BB-C4C1-F0E6ADC79320}"/>
          </ac:spMkLst>
        </pc:spChg>
        <pc:spChg chg="del">
          <ac:chgData name="Vedam Kishore" userId="efdc57ec8faeeaf6" providerId="Windows Live" clId="Web-{2DFBFE37-3CFE-E809-E259-1C65B373DBEF}" dt="2025-01-18T11:58:28.092" v="179"/>
          <ac:spMkLst>
            <pc:docMk/>
            <pc:sldMk cId="3733979713" sldId="257"/>
            <ac:spMk id="4" creationId="{9A9C5589-56F8-C75C-4C16-6493069DCF07}"/>
          </ac:spMkLst>
        </pc:spChg>
        <pc:spChg chg="add mod ord">
          <ac:chgData name="Vedam Kishore" userId="efdc57ec8faeeaf6" providerId="Windows Live" clId="Web-{2DFBFE37-3CFE-E809-E259-1C65B373DBEF}" dt="2025-01-18T12:13:03.974" v="348"/>
          <ac:spMkLst>
            <pc:docMk/>
            <pc:sldMk cId="3733979713" sldId="257"/>
            <ac:spMk id="9" creationId="{B5B4A82D-27E9-6BB1-905B-C1CA65C5833C}"/>
          </ac:spMkLst>
        </pc:spChg>
        <pc:spChg chg="add del">
          <ac:chgData name="Vedam Kishore" userId="efdc57ec8faeeaf6" providerId="Windows Live" clId="Web-{2DFBFE37-3CFE-E809-E259-1C65B373DBEF}" dt="2025-01-18T12:01:56.840" v="193"/>
          <ac:spMkLst>
            <pc:docMk/>
            <pc:sldMk cId="3733979713" sldId="257"/>
            <ac:spMk id="10" creationId="{2B97F24A-32CE-4C1C-A50D-3016B394DCFB}"/>
          </ac:spMkLst>
        </pc:spChg>
        <pc:spChg chg="add del">
          <ac:chgData name="Vedam Kishore" userId="efdc57ec8faeeaf6" providerId="Windows Live" clId="Web-{2DFBFE37-3CFE-E809-E259-1C65B373DBEF}" dt="2025-01-18T12:01:56.840" v="193"/>
          <ac:spMkLst>
            <pc:docMk/>
            <pc:sldMk cId="3733979713" sldId="257"/>
            <ac:spMk id="12" creationId="{CD8B4F24-440B-49E9-B85D-733523DC064B}"/>
          </ac:spMkLst>
        </pc:spChg>
        <pc:spChg chg="add mod ord">
          <ac:chgData name="Vedam Kishore" userId="efdc57ec8faeeaf6" providerId="Windows Live" clId="Web-{2DFBFE37-3CFE-E809-E259-1C65B373DBEF}" dt="2025-01-18T12:15:39.254" v="355"/>
          <ac:spMkLst>
            <pc:docMk/>
            <pc:sldMk cId="3733979713" sldId="257"/>
            <ac:spMk id="15" creationId="{8DF472B1-0BD9-0B0A-3E67-C1476B497E87}"/>
          </ac:spMkLst>
        </pc:spChg>
        <pc:spChg chg="add">
          <ac:chgData name="Vedam Kishore" userId="efdc57ec8faeeaf6" providerId="Windows Live" clId="Web-{2DFBFE37-3CFE-E809-E259-1C65B373DBEF}" dt="2025-01-18T12:01:56.840" v="193"/>
          <ac:spMkLst>
            <pc:docMk/>
            <pc:sldMk cId="3733979713" sldId="257"/>
            <ac:spMk id="17" creationId="{6D22FA1E-E02A-4FC5-BBA6-577D6DA0C8C8}"/>
          </ac:spMkLst>
        </pc:spChg>
        <pc:spChg chg="add">
          <ac:chgData name="Vedam Kishore" userId="efdc57ec8faeeaf6" providerId="Windows Live" clId="Web-{2DFBFE37-3CFE-E809-E259-1C65B373DBEF}" dt="2025-01-18T12:01:56.840" v="193"/>
          <ac:spMkLst>
            <pc:docMk/>
            <pc:sldMk cId="3733979713" sldId="257"/>
            <ac:spMk id="19" creationId="{05D27520-F270-4F3D-A46E-76A337B6E167}"/>
          </ac:spMkLst>
        </pc:spChg>
        <pc:picChg chg="add mod ord">
          <ac:chgData name="Vedam Kishore" userId="efdc57ec8faeeaf6" providerId="Windows Live" clId="Web-{2DFBFE37-3CFE-E809-E259-1C65B373DBEF}" dt="2025-01-18T12:01:56.840" v="193"/>
          <ac:picMkLst>
            <pc:docMk/>
            <pc:sldMk cId="3733979713" sldId="257"/>
            <ac:picMk id="5" creationId="{A9383E02-D348-8C14-2E13-4E9101EDE8B1}"/>
          </ac:picMkLst>
        </pc:picChg>
        <pc:picChg chg="add mod ord">
          <ac:chgData name="Vedam Kishore" userId="efdc57ec8faeeaf6" providerId="Windows Live" clId="Web-{2DFBFE37-3CFE-E809-E259-1C65B373DBEF}" dt="2025-01-18T12:01:56.840" v="193"/>
          <ac:picMkLst>
            <pc:docMk/>
            <pc:sldMk cId="3733979713" sldId="257"/>
            <ac:picMk id="6" creationId="{5F172F1C-BE35-A952-36BB-D69AF83EE9B1}"/>
          </ac:picMkLst>
        </pc:picChg>
        <pc:picChg chg="add mod">
          <ac:chgData name="Vedam Kishore" userId="efdc57ec8faeeaf6" providerId="Windows Live" clId="Web-{2DFBFE37-3CFE-E809-E259-1C65B373DBEF}" dt="2025-01-18T12:01:56.840" v="193"/>
          <ac:picMkLst>
            <pc:docMk/>
            <pc:sldMk cId="3733979713" sldId="257"/>
            <ac:picMk id="7" creationId="{F5311666-F923-A94A-FB34-7FF6B2C56B46}"/>
          </ac:picMkLst>
        </pc:picChg>
        <pc:picChg chg="add del mod">
          <ac:chgData name="Vedam Kishore" userId="efdc57ec8faeeaf6" providerId="Windows Live" clId="Web-{2DFBFE37-3CFE-E809-E259-1C65B373DBEF}" dt="2025-01-18T12:09:32.429" v="334"/>
          <ac:picMkLst>
            <pc:docMk/>
            <pc:sldMk cId="3733979713" sldId="257"/>
            <ac:picMk id="13" creationId="{0DDA2BB3-87E1-7426-5A73-817C9DC8B088}"/>
          </ac:picMkLst>
        </pc:picChg>
      </pc:sldChg>
      <pc:sldChg chg="addSp delSp modSp delAnim">
        <pc:chgData name="Vedam Kishore" userId="efdc57ec8faeeaf6" providerId="Windows Live" clId="Web-{2DFBFE37-3CFE-E809-E259-1C65B373DBEF}" dt="2025-01-18T12:53:52.070" v="646" actId="20577"/>
        <pc:sldMkLst>
          <pc:docMk/>
          <pc:sldMk cId="3814549035" sldId="258"/>
        </pc:sldMkLst>
        <pc:spChg chg="mod">
          <ac:chgData name="Vedam Kishore" userId="efdc57ec8faeeaf6" providerId="Windows Live" clId="Web-{2DFBFE37-3CFE-E809-E259-1C65B373DBEF}" dt="2025-01-18T12:53:52.070" v="646" actId="20577"/>
          <ac:spMkLst>
            <pc:docMk/>
            <pc:sldMk cId="3814549035" sldId="258"/>
            <ac:spMk id="3" creationId="{05C2003E-B2E0-E845-404F-B74104DC4F23}"/>
          </ac:spMkLst>
        </pc:spChg>
        <pc:spChg chg="add del mod">
          <ac:chgData name="Vedam Kishore" userId="efdc57ec8faeeaf6" providerId="Windows Live" clId="Web-{2DFBFE37-3CFE-E809-E259-1C65B373DBEF}" dt="2025-01-18T12:08:19.415" v="326"/>
          <ac:spMkLst>
            <pc:docMk/>
            <pc:sldMk cId="3814549035" sldId="258"/>
            <ac:spMk id="4" creationId="{B3E0E89A-ABD7-B84A-0D3C-3C61C896500D}"/>
          </ac:spMkLst>
        </pc:spChg>
        <pc:spChg chg="add mod ord">
          <ac:chgData name="Vedam Kishore" userId="efdc57ec8faeeaf6" providerId="Windows Live" clId="Web-{2DFBFE37-3CFE-E809-E259-1C65B373DBEF}" dt="2025-01-18T12:11:51.882" v="343"/>
          <ac:spMkLst>
            <pc:docMk/>
            <pc:sldMk cId="3814549035" sldId="258"/>
            <ac:spMk id="6" creationId="{98B640FF-300C-C95F-D58D-E908D2E90960}"/>
          </ac:spMkLst>
        </pc:spChg>
        <pc:picChg chg="del">
          <ac:chgData name="Vedam Kishore" userId="efdc57ec8faeeaf6" providerId="Windows Live" clId="Web-{2DFBFE37-3CFE-E809-E259-1C65B373DBEF}" dt="2025-01-18T12:09:45.836" v="336"/>
          <ac:picMkLst>
            <pc:docMk/>
            <pc:sldMk cId="3814549035" sldId="258"/>
            <ac:picMk id="10" creationId="{D7A08D59-1963-C45C-D77E-E99D17C656BA}"/>
          </ac:picMkLst>
        </pc:picChg>
      </pc:sldChg>
      <pc:sldChg chg="addSp delSp modSp delAnim">
        <pc:chgData name="Vedam Kishore" userId="efdc57ec8faeeaf6" providerId="Windows Live" clId="Web-{2DFBFE37-3CFE-E809-E259-1C65B373DBEF}" dt="2025-01-18T13:10:51.690" v="823" actId="20577"/>
        <pc:sldMkLst>
          <pc:docMk/>
          <pc:sldMk cId="3019861834" sldId="259"/>
        </pc:sldMkLst>
        <pc:spChg chg="mod">
          <ac:chgData name="Vedam Kishore" userId="efdc57ec8faeeaf6" providerId="Windows Live" clId="Web-{2DFBFE37-3CFE-E809-E259-1C65B373DBEF}" dt="2025-01-18T12:53:39.147" v="629" actId="20577"/>
          <ac:spMkLst>
            <pc:docMk/>
            <pc:sldMk cId="3019861834" sldId="259"/>
            <ac:spMk id="2" creationId="{083203C3-3B76-034A-39C0-116633FE45AE}"/>
          </ac:spMkLst>
        </pc:spChg>
        <pc:spChg chg="mod">
          <ac:chgData name="Vedam Kishore" userId="efdc57ec8faeeaf6" providerId="Windows Live" clId="Web-{2DFBFE37-3CFE-E809-E259-1C65B373DBEF}" dt="2025-01-18T13:10:51.690" v="823" actId="20577"/>
          <ac:spMkLst>
            <pc:docMk/>
            <pc:sldMk cId="3019861834" sldId="259"/>
            <ac:spMk id="3" creationId="{05C2003E-B2E0-E845-404F-B74104DC4F23}"/>
          </ac:spMkLst>
        </pc:spChg>
        <pc:spChg chg="add mod ord">
          <ac:chgData name="Vedam Kishore" userId="efdc57ec8faeeaf6" providerId="Windows Live" clId="Web-{2DFBFE37-3CFE-E809-E259-1C65B373DBEF}" dt="2025-01-18T12:11:47.038" v="342"/>
          <ac:spMkLst>
            <pc:docMk/>
            <pc:sldMk cId="3019861834" sldId="259"/>
            <ac:spMk id="4" creationId="{C620729B-D56E-3580-54A1-7A7BEDA91EA6}"/>
          </ac:spMkLst>
        </pc:spChg>
        <pc:picChg chg="del">
          <ac:chgData name="Vedam Kishore" userId="efdc57ec8faeeaf6" providerId="Windows Live" clId="Web-{2DFBFE37-3CFE-E809-E259-1C65B373DBEF}" dt="2025-01-18T12:09:36.929" v="335"/>
          <ac:picMkLst>
            <pc:docMk/>
            <pc:sldMk cId="3019861834" sldId="259"/>
            <ac:picMk id="10" creationId="{D7A08D59-1963-C45C-D77E-E99D17C656BA}"/>
          </ac:picMkLst>
        </pc:picChg>
      </pc:sldChg>
      <pc:sldChg chg="addSp delSp modSp add replId">
        <pc:chgData name="Vedam Kishore" userId="efdc57ec8faeeaf6" providerId="Windows Live" clId="Web-{2DFBFE37-3CFE-E809-E259-1C65B373DBEF}" dt="2025-01-18T12:26:03.092" v="580" actId="14100"/>
        <pc:sldMkLst>
          <pc:docMk/>
          <pc:sldMk cId="1740517713" sldId="260"/>
        </pc:sldMkLst>
        <pc:spChg chg="mod">
          <ac:chgData name="Vedam Kishore" userId="efdc57ec8faeeaf6" providerId="Windows Live" clId="Web-{2DFBFE37-3CFE-E809-E259-1C65B373DBEF}" dt="2025-01-18T12:17:30.534" v="421" actId="20577"/>
          <ac:spMkLst>
            <pc:docMk/>
            <pc:sldMk cId="1740517713" sldId="260"/>
            <ac:spMk id="2" creationId="{5A1E9989-2906-DBF3-5C38-02921D9E1C69}"/>
          </ac:spMkLst>
        </pc:spChg>
        <pc:spChg chg="mod">
          <ac:chgData name="Vedam Kishore" userId="efdc57ec8faeeaf6" providerId="Windows Live" clId="Web-{2DFBFE37-3CFE-E809-E259-1C65B373DBEF}" dt="2025-01-18T12:21:22.641" v="557" actId="20577"/>
          <ac:spMkLst>
            <pc:docMk/>
            <pc:sldMk cId="1740517713" sldId="260"/>
            <ac:spMk id="3" creationId="{AD75B1A8-1326-C3BB-C4C1-F0E6ADC79320}"/>
          </ac:spMkLst>
        </pc:spChg>
        <pc:spChg chg="add del mod">
          <ac:chgData name="Vedam Kishore" userId="efdc57ec8faeeaf6" providerId="Windows Live" clId="Web-{2DFBFE37-3CFE-E809-E259-1C65B373DBEF}" dt="2025-01-18T12:23:27.343" v="561"/>
          <ac:spMkLst>
            <pc:docMk/>
            <pc:sldMk cId="1740517713" sldId="260"/>
            <ac:spMk id="8" creationId="{19AF13EB-327C-A4D8-03BB-72E238028419}"/>
          </ac:spMkLst>
        </pc:spChg>
        <pc:picChg chg="del">
          <ac:chgData name="Vedam Kishore" userId="efdc57ec8faeeaf6" providerId="Windows Live" clId="Web-{2DFBFE37-3CFE-E809-E259-1C65B373DBEF}" dt="2025-01-18T12:21:26.235" v="560"/>
          <ac:picMkLst>
            <pc:docMk/>
            <pc:sldMk cId="1740517713" sldId="260"/>
            <ac:picMk id="5" creationId="{A9383E02-D348-8C14-2E13-4E9101EDE8B1}"/>
          </ac:picMkLst>
        </pc:picChg>
        <pc:picChg chg="del">
          <ac:chgData name="Vedam Kishore" userId="efdc57ec8faeeaf6" providerId="Windows Live" clId="Web-{2DFBFE37-3CFE-E809-E259-1C65B373DBEF}" dt="2025-01-18T12:21:25.204" v="559"/>
          <ac:picMkLst>
            <pc:docMk/>
            <pc:sldMk cId="1740517713" sldId="260"/>
            <ac:picMk id="6" creationId="{5F172F1C-BE35-A952-36BB-D69AF83EE9B1}"/>
          </ac:picMkLst>
        </pc:picChg>
        <pc:picChg chg="del">
          <ac:chgData name="Vedam Kishore" userId="efdc57ec8faeeaf6" providerId="Windows Live" clId="Web-{2DFBFE37-3CFE-E809-E259-1C65B373DBEF}" dt="2025-01-18T12:21:24.063" v="558"/>
          <ac:picMkLst>
            <pc:docMk/>
            <pc:sldMk cId="1740517713" sldId="260"/>
            <ac:picMk id="7" creationId="{F5311666-F923-A94A-FB34-7FF6B2C56B46}"/>
          </ac:picMkLst>
        </pc:picChg>
        <pc:picChg chg="add mod ord">
          <ac:chgData name="Vedam Kishore" userId="efdc57ec8faeeaf6" providerId="Windows Live" clId="Web-{2DFBFE37-3CFE-E809-E259-1C65B373DBEF}" dt="2025-01-18T12:26:03.092" v="580" actId="14100"/>
          <ac:picMkLst>
            <pc:docMk/>
            <pc:sldMk cId="1740517713" sldId="260"/>
            <ac:picMk id="10" creationId="{1D525FFB-ADAF-B9C7-DFE6-D9C32811E963}"/>
          </ac:picMkLst>
        </pc:picChg>
        <pc:picChg chg="add mod">
          <ac:chgData name="Vedam Kishore" userId="efdc57ec8faeeaf6" providerId="Windows Live" clId="Web-{2DFBFE37-3CFE-E809-E259-1C65B373DBEF}" dt="2025-01-18T12:24:58.233" v="576" actId="14100"/>
          <ac:picMkLst>
            <pc:docMk/>
            <pc:sldMk cId="1740517713" sldId="260"/>
            <ac:picMk id="11" creationId="{31EDDFC4-984C-6142-ACF5-9397EFA03BE0}"/>
          </ac:picMkLst>
        </pc:picChg>
        <pc:picChg chg="add mod">
          <ac:chgData name="Vedam Kishore" userId="efdc57ec8faeeaf6" providerId="Windows Live" clId="Web-{2DFBFE37-3CFE-E809-E259-1C65B373DBEF}" dt="2025-01-18T12:25:39.545" v="579" actId="1076"/>
          <ac:picMkLst>
            <pc:docMk/>
            <pc:sldMk cId="1740517713" sldId="260"/>
            <ac:picMk id="12" creationId="{779404E4-040B-45D8-E9C3-05A69209C76B}"/>
          </ac:picMkLst>
        </pc:picChg>
      </pc:sldChg>
      <pc:sldChg chg="modSp add replId">
        <pc:chgData name="Vedam Kishore" userId="efdc57ec8faeeaf6" providerId="Windows Live" clId="Web-{2DFBFE37-3CFE-E809-E259-1C65B373DBEF}" dt="2025-01-18T12:58:27.382" v="748" actId="20577"/>
        <pc:sldMkLst>
          <pc:docMk/>
          <pc:sldMk cId="532671259" sldId="261"/>
        </pc:sldMkLst>
        <pc:spChg chg="mod">
          <ac:chgData name="Vedam Kishore" userId="efdc57ec8faeeaf6" providerId="Windows Live" clId="Web-{2DFBFE37-3CFE-E809-E259-1C65B373DBEF}" dt="2025-01-18T12:52:06.611" v="608" actId="20577"/>
          <ac:spMkLst>
            <pc:docMk/>
            <pc:sldMk cId="532671259" sldId="261"/>
            <ac:spMk id="2" creationId="{083203C3-3B76-034A-39C0-116633FE45AE}"/>
          </ac:spMkLst>
        </pc:spChg>
        <pc:spChg chg="mod">
          <ac:chgData name="Vedam Kishore" userId="efdc57ec8faeeaf6" providerId="Windows Live" clId="Web-{2DFBFE37-3CFE-E809-E259-1C65B373DBEF}" dt="2025-01-18T12:58:27.382" v="748" actId="20577"/>
          <ac:spMkLst>
            <pc:docMk/>
            <pc:sldMk cId="532671259" sldId="261"/>
            <ac:spMk id="3" creationId="{05C2003E-B2E0-E845-404F-B74104DC4F23}"/>
          </ac:spMkLst>
        </pc:spChg>
      </pc:sldChg>
      <pc:sldChg chg="addSp delSp modSp add replId">
        <pc:chgData name="Vedam Kishore" userId="efdc57ec8faeeaf6" providerId="Windows Live" clId="Web-{2DFBFE37-3CFE-E809-E259-1C65B373DBEF}" dt="2025-01-18T13:06:10.986" v="821" actId="1076"/>
        <pc:sldMkLst>
          <pc:docMk/>
          <pc:sldMk cId="3287073896" sldId="262"/>
        </pc:sldMkLst>
        <pc:spChg chg="mod">
          <ac:chgData name="Vedam Kishore" userId="efdc57ec8faeeaf6" providerId="Windows Live" clId="Web-{2DFBFE37-3CFE-E809-E259-1C65B373DBEF}" dt="2025-01-18T12:59:59.794" v="769" actId="20577"/>
          <ac:spMkLst>
            <pc:docMk/>
            <pc:sldMk cId="3287073896" sldId="262"/>
            <ac:spMk id="2" creationId="{5A1E9989-2906-DBF3-5C38-02921D9E1C69}"/>
          </ac:spMkLst>
        </pc:spChg>
        <pc:spChg chg="mod">
          <ac:chgData name="Vedam Kishore" userId="efdc57ec8faeeaf6" providerId="Windows Live" clId="Web-{2DFBFE37-3CFE-E809-E259-1C65B373DBEF}" dt="2025-01-18T13:02:16.848" v="805" actId="20577"/>
          <ac:spMkLst>
            <pc:docMk/>
            <pc:sldMk cId="3287073896" sldId="262"/>
            <ac:spMk id="3" creationId="{AD75B1A8-1326-C3BB-C4C1-F0E6ADC79320}"/>
          </ac:spMkLst>
        </pc:spChg>
        <pc:spChg chg="add del mod">
          <ac:chgData name="Vedam Kishore" userId="efdc57ec8faeeaf6" providerId="Windows Live" clId="Web-{2DFBFE37-3CFE-E809-E259-1C65B373DBEF}" dt="2025-01-18T13:04:08.214" v="806"/>
          <ac:spMkLst>
            <pc:docMk/>
            <pc:sldMk cId="3287073896" sldId="262"/>
            <ac:spMk id="8" creationId="{988F79AC-6AAF-371A-ED19-8B6B57DF5B74}"/>
          </ac:spMkLst>
        </pc:spChg>
        <pc:picChg chg="del">
          <ac:chgData name="Vedam Kishore" userId="efdc57ec8faeeaf6" providerId="Windows Live" clId="Web-{2DFBFE37-3CFE-E809-E259-1C65B373DBEF}" dt="2025-01-18T13:00:02.997" v="772"/>
          <ac:picMkLst>
            <pc:docMk/>
            <pc:sldMk cId="3287073896" sldId="262"/>
            <ac:picMk id="5" creationId="{A9383E02-D348-8C14-2E13-4E9101EDE8B1}"/>
          </ac:picMkLst>
        </pc:picChg>
        <pc:picChg chg="del">
          <ac:chgData name="Vedam Kishore" userId="efdc57ec8faeeaf6" providerId="Windows Live" clId="Web-{2DFBFE37-3CFE-E809-E259-1C65B373DBEF}" dt="2025-01-18T13:00:02.325" v="771"/>
          <ac:picMkLst>
            <pc:docMk/>
            <pc:sldMk cId="3287073896" sldId="262"/>
            <ac:picMk id="6" creationId="{5F172F1C-BE35-A952-36BB-D69AF83EE9B1}"/>
          </ac:picMkLst>
        </pc:picChg>
        <pc:picChg chg="del">
          <ac:chgData name="Vedam Kishore" userId="efdc57ec8faeeaf6" providerId="Windows Live" clId="Web-{2DFBFE37-3CFE-E809-E259-1C65B373DBEF}" dt="2025-01-18T13:00:01.403" v="770"/>
          <ac:picMkLst>
            <pc:docMk/>
            <pc:sldMk cId="3287073896" sldId="262"/>
            <ac:picMk id="7" creationId="{F5311666-F923-A94A-FB34-7FF6B2C56B46}"/>
          </ac:picMkLst>
        </pc:picChg>
        <pc:picChg chg="add mod ord">
          <ac:chgData name="Vedam Kishore" userId="efdc57ec8faeeaf6" providerId="Windows Live" clId="Web-{2DFBFE37-3CFE-E809-E259-1C65B373DBEF}" dt="2025-01-18T13:05:06.889" v="814" actId="1076"/>
          <ac:picMkLst>
            <pc:docMk/>
            <pc:sldMk cId="3287073896" sldId="262"/>
            <ac:picMk id="10" creationId="{AB579E13-7056-97E5-742C-AECA1DCB12F0}"/>
          </ac:picMkLst>
        </pc:picChg>
        <pc:picChg chg="add mod">
          <ac:chgData name="Vedam Kishore" userId="efdc57ec8faeeaf6" providerId="Windows Live" clId="Web-{2DFBFE37-3CFE-E809-E259-1C65B373DBEF}" dt="2025-01-18T13:05:09.717" v="815" actId="1076"/>
          <ac:picMkLst>
            <pc:docMk/>
            <pc:sldMk cId="3287073896" sldId="262"/>
            <ac:picMk id="11" creationId="{DE1A32E3-9C74-7FC4-D0DE-A0E94953CDCD}"/>
          </ac:picMkLst>
        </pc:picChg>
        <pc:picChg chg="add mod">
          <ac:chgData name="Vedam Kishore" userId="efdc57ec8faeeaf6" providerId="Windows Live" clId="Web-{2DFBFE37-3CFE-E809-E259-1C65B373DBEF}" dt="2025-01-18T13:06:10.986" v="821" actId="1076"/>
          <ac:picMkLst>
            <pc:docMk/>
            <pc:sldMk cId="3287073896" sldId="262"/>
            <ac:picMk id="12" creationId="{043EA7EC-E206-58BF-0772-17876645D0C6}"/>
          </ac:picMkLst>
        </pc:picChg>
      </pc:sldChg>
      <pc:sldChg chg="add">
        <pc:chgData name="Vedam Kishore" userId="efdc57ec8faeeaf6" providerId="Windows Live" clId="Web-{2DFBFE37-3CFE-E809-E259-1C65B373DBEF}" dt="2025-01-18T13:10:52.315" v="824"/>
        <pc:sldMkLst>
          <pc:docMk/>
          <pc:sldMk cId="2972090924" sldId="263"/>
        </pc:sldMkLst>
      </pc:sldChg>
      <pc:sldMasterChg chg="modSldLayout">
        <pc:chgData name="Vedam Kishore" userId="efdc57ec8faeeaf6" providerId="Windows Live" clId="Web-{2DFBFE37-3CFE-E809-E259-1C65B373DBEF}" dt="2025-01-18T13:10:52.315" v="824"/>
        <pc:sldMasterMkLst>
          <pc:docMk/>
          <pc:sldMasterMk cId="2460954070" sldId="2147483703"/>
        </pc:sldMasterMkLst>
        <pc:sldLayoutChg chg="replId">
          <pc:chgData name="Vedam Kishore" userId="efdc57ec8faeeaf6" providerId="Windows Live" clId="Web-{2DFBFE37-3CFE-E809-E259-1C65B373DBEF}" dt="2025-01-18T13:10:52.315" v="824"/>
          <pc:sldLayoutMkLst>
            <pc:docMk/>
            <pc:sldMasterMk cId="2460954070" sldId="2147483703"/>
            <pc:sldLayoutMk cId="2202905451" sldId="2147483701"/>
          </pc:sldLayoutMkLst>
        </pc:sldLayoutChg>
        <pc:sldLayoutChg chg="replId">
          <pc:chgData name="Vedam Kishore" userId="efdc57ec8faeeaf6" providerId="Windows Live" clId="Web-{2DFBFE37-3CFE-E809-E259-1C65B373DBEF}" dt="2025-01-18T13:10:52.315" v="824"/>
          <pc:sldLayoutMkLst>
            <pc:docMk/>
            <pc:sldMasterMk cId="2460954070" sldId="2147483703"/>
            <pc:sldLayoutMk cId="3479445657" sldId="2147483702"/>
          </pc:sldLayoutMkLst>
        </pc:sldLayoutChg>
        <pc:sldLayoutChg chg="replId">
          <pc:chgData name="Vedam Kishore" userId="efdc57ec8faeeaf6" providerId="Windows Live" clId="Web-{2DFBFE37-3CFE-E809-E259-1C65B373DBEF}" dt="2025-01-18T13:10:52.315" v="824"/>
          <pc:sldLayoutMkLst>
            <pc:docMk/>
            <pc:sldMasterMk cId="2460954070" sldId="2147483703"/>
            <pc:sldLayoutMk cId="3733172339" sldId="2147483707"/>
          </pc:sldLayoutMkLst>
        </pc:sldLayoutChg>
        <pc:sldLayoutChg chg="replId">
          <pc:chgData name="Vedam Kishore" userId="efdc57ec8faeeaf6" providerId="Windows Live" clId="Web-{2DFBFE37-3CFE-E809-E259-1C65B373DBEF}" dt="2025-01-18T13:10:52.315" v="824"/>
          <pc:sldLayoutMkLst>
            <pc:docMk/>
            <pc:sldMasterMk cId="2460954070" sldId="2147483703"/>
            <pc:sldLayoutMk cId="3171841454" sldId="2147483715"/>
          </pc:sldLayoutMkLst>
        </pc:sldLayoutChg>
        <pc:sldLayoutChg chg="replId">
          <pc:chgData name="Vedam Kishore" userId="efdc57ec8faeeaf6" providerId="Windows Live" clId="Web-{2DFBFE37-3CFE-E809-E259-1C65B373DBEF}" dt="2025-01-18T13:10:52.315" v="824"/>
          <pc:sldLayoutMkLst>
            <pc:docMk/>
            <pc:sldMasterMk cId="2460954070" sldId="2147483703"/>
            <pc:sldLayoutMk cId="1203092039" sldId="2147483718"/>
          </pc:sldLayoutMkLst>
        </pc:sldLayoutChg>
        <pc:sldLayoutChg chg="replId">
          <pc:chgData name="Vedam Kishore" userId="efdc57ec8faeeaf6" providerId="Windows Live" clId="Web-{2DFBFE37-3CFE-E809-E259-1C65B373DBEF}" dt="2025-01-18T13:10:52.315" v="824"/>
          <pc:sldLayoutMkLst>
            <pc:docMk/>
            <pc:sldMasterMk cId="2460954070" sldId="2147483703"/>
            <pc:sldLayoutMk cId="1718958274" sldId="2147483719"/>
          </pc:sldLayoutMkLst>
        </pc:sldLayoutChg>
        <pc:sldLayoutChg chg="replId">
          <pc:chgData name="Vedam Kishore" userId="efdc57ec8faeeaf6" providerId="Windows Live" clId="Web-{2DFBFE37-3CFE-E809-E259-1C65B373DBEF}" dt="2025-01-18T13:10:52.315" v="824"/>
          <pc:sldLayoutMkLst>
            <pc:docMk/>
            <pc:sldMasterMk cId="2460954070" sldId="2147483703"/>
            <pc:sldLayoutMk cId="949138452" sldId="2147483720"/>
          </pc:sldLayoutMkLst>
        </pc:sldLayoutChg>
        <pc:sldLayoutChg chg="replId">
          <pc:chgData name="Vedam Kishore" userId="efdc57ec8faeeaf6" providerId="Windows Live" clId="Web-{2DFBFE37-3CFE-E809-E259-1C65B373DBEF}" dt="2025-01-18T13:10:52.315" v="824"/>
          <pc:sldLayoutMkLst>
            <pc:docMk/>
            <pc:sldMasterMk cId="2460954070" sldId="2147483703"/>
            <pc:sldLayoutMk cId="2385387890" sldId="2147483725"/>
          </pc:sldLayoutMkLst>
        </pc:sldLayoutChg>
      </pc:sldMasterChg>
      <pc:sldMasterChg chg="add addSldLayout">
        <pc:chgData name="Vedam Kishore" userId="efdc57ec8faeeaf6" providerId="Windows Live" clId="Web-{2DFBFE37-3CFE-E809-E259-1C65B373DBEF}" dt="2025-01-18T13:10:52.315" v="824"/>
        <pc:sldMasterMkLst>
          <pc:docMk/>
          <pc:sldMasterMk cId="1679508059" sldId="2147483704"/>
        </pc:sldMasterMkLst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1848048577" sldId="2147483664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1245389909" sldId="2147483665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464081889" sldId="2147483668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2461991912" sldId="2147483669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1712659131" sldId="2147483670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1602002997" sldId="2147483671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630785607" sldId="2147483672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1911048288" sldId="2147483673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702782404" sldId="2147483675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3850928193" sldId="2147483676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587128272" sldId="2147483705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3304525898" sldId="2147483706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4172760368" sldId="2147483708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3670446492" sldId="2147483709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2556814194" sldId="2147483710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3735408039" sldId="2147483711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1836150259" sldId="2147483712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2728830523" sldId="2147483713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2784072809" sldId="2147483714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2230180618" sldId="2147483716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2869098068" sldId="2147483717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69778981" sldId="2147483721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1865102469" sldId="2147483722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2152504428" sldId="2147483723"/>
          </pc:sldLayoutMkLst>
        </pc:sldLayoutChg>
        <pc:sldLayoutChg chg="add">
          <pc:chgData name="Vedam Kishore" userId="efdc57ec8faeeaf6" providerId="Windows Live" clId="Web-{2DFBFE37-3CFE-E809-E259-1C65B373DBEF}" dt="2025-01-18T13:10:52.315" v="824"/>
          <pc:sldLayoutMkLst>
            <pc:docMk/>
            <pc:sldMasterMk cId="1679508059" sldId="2147483704"/>
            <pc:sldLayoutMk cId="1562722019" sldId="2147483724"/>
          </pc:sldLayoutMkLst>
        </pc:sldLayoutChg>
      </pc:sldMasterChg>
    </pc:docChg>
  </pc:docChgLst>
  <pc:docChgLst>
    <pc:chgData name="Vedam Kishore" userId="efdc57ec8faeeaf6" providerId="Windows Live" clId="Web-{945DA540-01E4-BCC2-AF08-7DCC2165A80C}"/>
    <pc:docChg chg="addSld delSld modSld">
      <pc:chgData name="Vedam Kishore" userId="efdc57ec8faeeaf6" providerId="Windows Live" clId="Web-{945DA540-01E4-BCC2-AF08-7DCC2165A80C}" dt="2025-01-24T11:24:52.333" v="256" actId="20577"/>
      <pc:docMkLst>
        <pc:docMk/>
      </pc:docMkLst>
      <pc:sldChg chg="modSp">
        <pc:chgData name="Vedam Kishore" userId="efdc57ec8faeeaf6" providerId="Windows Live" clId="Web-{945DA540-01E4-BCC2-AF08-7DCC2165A80C}" dt="2025-01-24T11:13:18.170" v="123" actId="20577"/>
        <pc:sldMkLst>
          <pc:docMk/>
          <pc:sldMk cId="2027857958" sldId="281"/>
        </pc:sldMkLst>
        <pc:spChg chg="mod">
          <ac:chgData name="Vedam Kishore" userId="efdc57ec8faeeaf6" providerId="Windows Live" clId="Web-{945DA540-01E4-BCC2-AF08-7DCC2165A80C}" dt="2025-01-24T11:13:18.170" v="123" actId="20577"/>
          <ac:spMkLst>
            <pc:docMk/>
            <pc:sldMk cId="2027857958" sldId="281"/>
            <ac:spMk id="2" creationId="{083203C3-3B76-034A-39C0-116633FE45AE}"/>
          </ac:spMkLst>
        </pc:spChg>
        <pc:spChg chg="mod">
          <ac:chgData name="Vedam Kishore" userId="efdc57ec8faeeaf6" providerId="Windows Live" clId="Web-{945DA540-01E4-BCC2-AF08-7DCC2165A80C}" dt="2025-01-24T11:12:56.920" v="103" actId="20577"/>
          <ac:spMkLst>
            <pc:docMk/>
            <pc:sldMk cId="2027857958" sldId="281"/>
            <ac:spMk id="3" creationId="{05C2003E-B2E0-E845-404F-B74104DC4F23}"/>
          </ac:spMkLst>
        </pc:spChg>
      </pc:sldChg>
      <pc:sldChg chg="del">
        <pc:chgData name="Vedam Kishore" userId="efdc57ec8faeeaf6" providerId="Windows Live" clId="Web-{945DA540-01E4-BCC2-AF08-7DCC2165A80C}" dt="2025-01-24T11:24:00.925" v="240"/>
        <pc:sldMkLst>
          <pc:docMk/>
          <pc:sldMk cId="797415454" sldId="282"/>
        </pc:sldMkLst>
      </pc:sldChg>
      <pc:sldChg chg="modSp del">
        <pc:chgData name="Vedam Kishore" userId="efdc57ec8faeeaf6" providerId="Windows Live" clId="Web-{945DA540-01E4-BCC2-AF08-7DCC2165A80C}" dt="2025-01-24T11:24:37.973" v="249"/>
        <pc:sldMkLst>
          <pc:docMk/>
          <pc:sldMk cId="760333396" sldId="285"/>
        </pc:sldMkLst>
        <pc:spChg chg="mod">
          <ac:chgData name="Vedam Kishore" userId="efdc57ec8faeeaf6" providerId="Windows Live" clId="Web-{945DA540-01E4-BCC2-AF08-7DCC2165A80C}" dt="2025-01-24T11:24:15.347" v="246" actId="20577"/>
          <ac:spMkLst>
            <pc:docMk/>
            <pc:sldMk cId="760333396" sldId="285"/>
            <ac:spMk id="2" creationId="{083203C3-3B76-034A-39C0-116633FE45AE}"/>
          </ac:spMkLst>
        </pc:spChg>
        <pc:spChg chg="mod">
          <ac:chgData name="Vedam Kishore" userId="efdc57ec8faeeaf6" providerId="Windows Live" clId="Web-{945DA540-01E4-BCC2-AF08-7DCC2165A80C}" dt="2025-01-24T11:24:20.988" v="247" actId="20577"/>
          <ac:spMkLst>
            <pc:docMk/>
            <pc:sldMk cId="760333396" sldId="285"/>
            <ac:spMk id="3" creationId="{05C2003E-B2E0-E845-404F-B74104DC4F23}"/>
          </ac:spMkLst>
        </pc:spChg>
        <pc:spChg chg="mod">
          <ac:chgData name="Vedam Kishore" userId="efdc57ec8faeeaf6" providerId="Windows Live" clId="Web-{945DA540-01E4-BCC2-AF08-7DCC2165A80C}" dt="2025-01-24T11:24:30.692" v="248" actId="1076"/>
          <ac:spMkLst>
            <pc:docMk/>
            <pc:sldMk cId="760333396" sldId="285"/>
            <ac:spMk id="4" creationId="{C620729B-D56E-3580-54A1-7A7BEDA91EA6}"/>
          </ac:spMkLst>
        </pc:spChg>
      </pc:sldChg>
      <pc:sldChg chg="addSp delSp modSp add replId">
        <pc:chgData name="Vedam Kishore" userId="efdc57ec8faeeaf6" providerId="Windows Live" clId="Web-{945DA540-01E4-BCC2-AF08-7DCC2165A80C}" dt="2025-01-24T11:23:55.456" v="239" actId="1076"/>
        <pc:sldMkLst>
          <pc:docMk/>
          <pc:sldMk cId="1510536353" sldId="299"/>
        </pc:sldMkLst>
        <pc:spChg chg="mod">
          <ac:chgData name="Vedam Kishore" userId="efdc57ec8faeeaf6" providerId="Windows Live" clId="Web-{945DA540-01E4-BCC2-AF08-7DCC2165A80C}" dt="2025-01-24T11:13:29.264" v="135" actId="20577"/>
          <ac:spMkLst>
            <pc:docMk/>
            <pc:sldMk cId="1510536353" sldId="299"/>
            <ac:spMk id="2" creationId="{5A1E9989-2906-DBF3-5C38-02921D9E1C69}"/>
          </ac:spMkLst>
        </pc:spChg>
        <pc:spChg chg="add del mod">
          <ac:chgData name="Vedam Kishore" userId="efdc57ec8faeeaf6" providerId="Windows Live" clId="Web-{945DA540-01E4-BCC2-AF08-7DCC2165A80C}" dt="2025-01-24T11:21:17.217" v="224"/>
          <ac:spMkLst>
            <pc:docMk/>
            <pc:sldMk cId="1510536353" sldId="299"/>
            <ac:spMk id="4" creationId="{D0F876CC-1655-283B-18F3-11B908C6C1F1}"/>
          </ac:spMkLst>
        </pc:spChg>
        <pc:spChg chg="mod">
          <ac:chgData name="Vedam Kishore" userId="efdc57ec8faeeaf6" providerId="Windows Live" clId="Web-{945DA540-01E4-BCC2-AF08-7DCC2165A80C}" dt="2025-01-24T11:20:25.106" v="223" actId="20577"/>
          <ac:spMkLst>
            <pc:docMk/>
            <pc:sldMk cId="1510536353" sldId="299"/>
            <ac:spMk id="8" creationId="{7917292C-FC67-5D8D-F935-B9304CF5EA67}"/>
          </ac:spMkLst>
        </pc:spChg>
        <pc:picChg chg="del">
          <ac:chgData name="Vedam Kishore" userId="efdc57ec8faeeaf6" providerId="Windows Live" clId="Web-{945DA540-01E4-BCC2-AF08-7DCC2165A80C}" dt="2025-01-24T11:11:40.948" v="26"/>
          <ac:picMkLst>
            <pc:docMk/>
            <pc:sldMk cId="1510536353" sldId="299"/>
            <ac:picMk id="5" creationId="{E4AB43EF-B101-1465-511E-684D44DFC436}"/>
          </ac:picMkLst>
        </pc:picChg>
        <pc:picChg chg="del">
          <ac:chgData name="Vedam Kishore" userId="efdc57ec8faeeaf6" providerId="Windows Live" clId="Web-{945DA540-01E4-BCC2-AF08-7DCC2165A80C}" dt="2025-01-24T11:11:41.714" v="27"/>
          <ac:picMkLst>
            <pc:docMk/>
            <pc:sldMk cId="1510536353" sldId="299"/>
            <ac:picMk id="6" creationId="{974EF068-D4D1-DD8C-8D65-F63ACAF43815}"/>
          </ac:picMkLst>
        </pc:picChg>
        <pc:picChg chg="add mod ord">
          <ac:chgData name="Vedam Kishore" userId="efdc57ec8faeeaf6" providerId="Windows Live" clId="Web-{945DA540-01E4-BCC2-AF08-7DCC2165A80C}" dt="2025-01-24T11:22:01.874" v="234" actId="1076"/>
          <ac:picMkLst>
            <pc:docMk/>
            <pc:sldMk cId="1510536353" sldId="299"/>
            <ac:picMk id="11" creationId="{9E30CDE1-5B42-2659-4468-236856CE89BB}"/>
          </ac:picMkLst>
        </pc:picChg>
        <pc:picChg chg="add mod">
          <ac:chgData name="Vedam Kishore" userId="efdc57ec8faeeaf6" providerId="Windows Live" clId="Web-{945DA540-01E4-BCC2-AF08-7DCC2165A80C}" dt="2025-01-24T11:22:06.265" v="235" actId="1076"/>
          <ac:picMkLst>
            <pc:docMk/>
            <pc:sldMk cId="1510536353" sldId="299"/>
            <ac:picMk id="12" creationId="{D1735D12-F2DA-C6AA-342E-09B4E0024BFF}"/>
          </ac:picMkLst>
        </pc:picChg>
        <pc:picChg chg="add mod">
          <ac:chgData name="Vedam Kishore" userId="efdc57ec8faeeaf6" providerId="Windows Live" clId="Web-{945DA540-01E4-BCC2-AF08-7DCC2165A80C}" dt="2025-01-24T11:23:55.456" v="239" actId="1076"/>
          <ac:picMkLst>
            <pc:docMk/>
            <pc:sldMk cId="1510536353" sldId="299"/>
            <ac:picMk id="13" creationId="{11483EBE-E0D3-60C4-68C5-F4AD36A4C3D9}"/>
          </ac:picMkLst>
        </pc:picChg>
      </pc:sldChg>
      <pc:sldChg chg="modSp add replId">
        <pc:chgData name="Vedam Kishore" userId="efdc57ec8faeeaf6" providerId="Windows Live" clId="Web-{945DA540-01E4-BCC2-AF08-7DCC2165A80C}" dt="2025-01-24T11:24:52.333" v="256" actId="20577"/>
        <pc:sldMkLst>
          <pc:docMk/>
          <pc:sldMk cId="3491881360" sldId="300"/>
        </pc:sldMkLst>
        <pc:spChg chg="mod">
          <ac:chgData name="Vedam Kishore" userId="efdc57ec8faeeaf6" providerId="Windows Live" clId="Web-{945DA540-01E4-BCC2-AF08-7DCC2165A80C}" dt="2025-01-24T11:24:48.036" v="255" actId="20577"/>
          <ac:spMkLst>
            <pc:docMk/>
            <pc:sldMk cId="3491881360" sldId="300"/>
            <ac:spMk id="2" creationId="{083203C3-3B76-034A-39C0-116633FE45AE}"/>
          </ac:spMkLst>
        </pc:spChg>
        <pc:spChg chg="mod">
          <ac:chgData name="Vedam Kishore" userId="efdc57ec8faeeaf6" providerId="Windows Live" clId="Web-{945DA540-01E4-BCC2-AF08-7DCC2165A80C}" dt="2025-01-24T11:24:52.333" v="256" actId="20577"/>
          <ac:spMkLst>
            <pc:docMk/>
            <pc:sldMk cId="3491881360" sldId="300"/>
            <ac:spMk id="3" creationId="{05C2003E-B2E0-E845-404F-B74104DC4F23}"/>
          </ac:spMkLst>
        </pc:spChg>
      </pc:sldChg>
    </pc:docChg>
  </pc:docChgLst>
  <pc:docChgLst>
    <pc:chgData name="Vedam Kishore" userId="efdc57ec8faeeaf6" providerId="Windows Live" clId="Web-{AD27E8C9-F397-D1C6-3D14-C7BA74BE6714}"/>
    <pc:docChg chg="modSld">
      <pc:chgData name="Vedam Kishore" userId="efdc57ec8faeeaf6" providerId="Windows Live" clId="Web-{AD27E8C9-F397-D1C6-3D14-C7BA74BE6714}" dt="2025-01-24T11:26:37.440" v="12"/>
      <pc:docMkLst>
        <pc:docMk/>
      </pc:docMkLst>
      <pc:sldChg chg="addSp">
        <pc:chgData name="Vedam Kishore" userId="efdc57ec8faeeaf6" providerId="Windows Live" clId="Web-{AD27E8C9-F397-D1C6-3D14-C7BA74BE6714}" dt="2025-01-24T11:25:59.204" v="0"/>
        <pc:sldMkLst>
          <pc:docMk/>
          <pc:sldMk cId="969134742" sldId="287"/>
        </pc:sldMkLst>
        <pc:picChg chg="add">
          <ac:chgData name="Vedam Kishore" userId="efdc57ec8faeeaf6" providerId="Windows Live" clId="Web-{AD27E8C9-F397-D1C6-3D14-C7BA74BE6714}" dt="2025-01-24T11:25:59.204" v="0"/>
          <ac:picMkLst>
            <pc:docMk/>
            <pc:sldMk cId="969134742" sldId="287"/>
            <ac:picMk id="4" creationId="{29E7B5AA-C5A8-8141-7F1B-F93E24BC160E}"/>
          </ac:picMkLst>
        </pc:picChg>
      </pc:sldChg>
      <pc:sldChg chg="addSp">
        <pc:chgData name="Vedam Kishore" userId="efdc57ec8faeeaf6" providerId="Windows Live" clId="Web-{AD27E8C9-F397-D1C6-3D14-C7BA74BE6714}" dt="2025-01-24T11:26:02.767" v="1"/>
        <pc:sldMkLst>
          <pc:docMk/>
          <pc:sldMk cId="3269092698" sldId="288"/>
        </pc:sldMkLst>
        <pc:picChg chg="add">
          <ac:chgData name="Vedam Kishore" userId="efdc57ec8faeeaf6" providerId="Windows Live" clId="Web-{AD27E8C9-F397-D1C6-3D14-C7BA74BE6714}" dt="2025-01-24T11:26:02.767" v="1"/>
          <ac:picMkLst>
            <pc:docMk/>
            <pc:sldMk cId="3269092698" sldId="288"/>
            <ac:picMk id="5" creationId="{F3D581B5-1919-0E4D-A9D5-3C20EA486917}"/>
          </ac:picMkLst>
        </pc:picChg>
      </pc:sldChg>
      <pc:sldChg chg="addSp">
        <pc:chgData name="Vedam Kishore" userId="efdc57ec8faeeaf6" providerId="Windows Live" clId="Web-{AD27E8C9-F397-D1C6-3D14-C7BA74BE6714}" dt="2025-01-24T11:26:07.064" v="2"/>
        <pc:sldMkLst>
          <pc:docMk/>
          <pc:sldMk cId="1941119624" sldId="289"/>
        </pc:sldMkLst>
        <pc:picChg chg="add">
          <ac:chgData name="Vedam Kishore" userId="efdc57ec8faeeaf6" providerId="Windows Live" clId="Web-{AD27E8C9-F397-D1C6-3D14-C7BA74BE6714}" dt="2025-01-24T11:26:07.064" v="2"/>
          <ac:picMkLst>
            <pc:docMk/>
            <pc:sldMk cId="1941119624" sldId="289"/>
            <ac:picMk id="4" creationId="{F8B60008-2D14-1668-FDAB-5A2AC176861B}"/>
          </ac:picMkLst>
        </pc:picChg>
      </pc:sldChg>
      <pc:sldChg chg="addSp">
        <pc:chgData name="Vedam Kishore" userId="efdc57ec8faeeaf6" providerId="Windows Live" clId="Web-{AD27E8C9-F397-D1C6-3D14-C7BA74BE6714}" dt="2025-01-24T11:26:10.220" v="3"/>
        <pc:sldMkLst>
          <pc:docMk/>
          <pc:sldMk cId="3094161506" sldId="290"/>
        </pc:sldMkLst>
        <pc:picChg chg="add">
          <ac:chgData name="Vedam Kishore" userId="efdc57ec8faeeaf6" providerId="Windows Live" clId="Web-{AD27E8C9-F397-D1C6-3D14-C7BA74BE6714}" dt="2025-01-24T11:26:10.220" v="3"/>
          <ac:picMkLst>
            <pc:docMk/>
            <pc:sldMk cId="3094161506" sldId="290"/>
            <ac:picMk id="4" creationId="{CA78E8E2-F6D1-F8C9-28F1-FE7DB3B66E39}"/>
          </ac:picMkLst>
        </pc:picChg>
      </pc:sldChg>
      <pc:sldChg chg="addSp">
        <pc:chgData name="Vedam Kishore" userId="efdc57ec8faeeaf6" providerId="Windows Live" clId="Web-{AD27E8C9-F397-D1C6-3D14-C7BA74BE6714}" dt="2025-01-24T11:26:13.627" v="4"/>
        <pc:sldMkLst>
          <pc:docMk/>
          <pc:sldMk cId="2633566562" sldId="291"/>
        </pc:sldMkLst>
        <pc:picChg chg="add">
          <ac:chgData name="Vedam Kishore" userId="efdc57ec8faeeaf6" providerId="Windows Live" clId="Web-{AD27E8C9-F397-D1C6-3D14-C7BA74BE6714}" dt="2025-01-24T11:26:13.627" v="4"/>
          <ac:picMkLst>
            <pc:docMk/>
            <pc:sldMk cId="2633566562" sldId="291"/>
            <ac:picMk id="10" creationId="{B71883CF-45E0-A17D-CC86-BA0B63CC39A2}"/>
          </ac:picMkLst>
        </pc:picChg>
      </pc:sldChg>
      <pc:sldChg chg="addSp">
        <pc:chgData name="Vedam Kishore" userId="efdc57ec8faeeaf6" providerId="Windows Live" clId="Web-{AD27E8C9-F397-D1C6-3D14-C7BA74BE6714}" dt="2025-01-24T11:26:16.908" v="5"/>
        <pc:sldMkLst>
          <pc:docMk/>
          <pc:sldMk cId="2226505338" sldId="292"/>
        </pc:sldMkLst>
        <pc:picChg chg="add">
          <ac:chgData name="Vedam Kishore" userId="efdc57ec8faeeaf6" providerId="Windows Live" clId="Web-{AD27E8C9-F397-D1C6-3D14-C7BA74BE6714}" dt="2025-01-24T11:26:16.908" v="5"/>
          <ac:picMkLst>
            <pc:docMk/>
            <pc:sldMk cId="2226505338" sldId="292"/>
            <ac:picMk id="5" creationId="{06AEB80B-CCE5-5583-B5F0-18AC080C042E}"/>
          </ac:picMkLst>
        </pc:picChg>
      </pc:sldChg>
      <pc:sldChg chg="addSp">
        <pc:chgData name="Vedam Kishore" userId="efdc57ec8faeeaf6" providerId="Windows Live" clId="Web-{AD27E8C9-F397-D1C6-3D14-C7BA74BE6714}" dt="2025-01-24T11:26:20.565" v="6"/>
        <pc:sldMkLst>
          <pc:docMk/>
          <pc:sldMk cId="3681553846" sldId="293"/>
        </pc:sldMkLst>
        <pc:picChg chg="add">
          <ac:chgData name="Vedam Kishore" userId="efdc57ec8faeeaf6" providerId="Windows Live" clId="Web-{AD27E8C9-F397-D1C6-3D14-C7BA74BE6714}" dt="2025-01-24T11:26:20.565" v="6"/>
          <ac:picMkLst>
            <pc:docMk/>
            <pc:sldMk cId="3681553846" sldId="293"/>
            <ac:picMk id="4" creationId="{E7CA406E-2346-0F7F-77A3-7799FFB0B9B0}"/>
          </ac:picMkLst>
        </pc:picChg>
      </pc:sldChg>
      <pc:sldChg chg="addSp">
        <pc:chgData name="Vedam Kishore" userId="efdc57ec8faeeaf6" providerId="Windows Live" clId="Web-{AD27E8C9-F397-D1C6-3D14-C7BA74BE6714}" dt="2025-01-24T11:26:23.768" v="7"/>
        <pc:sldMkLst>
          <pc:docMk/>
          <pc:sldMk cId="1198534669" sldId="294"/>
        </pc:sldMkLst>
        <pc:picChg chg="add">
          <ac:chgData name="Vedam Kishore" userId="efdc57ec8faeeaf6" providerId="Windows Live" clId="Web-{AD27E8C9-F397-D1C6-3D14-C7BA74BE6714}" dt="2025-01-24T11:26:23.768" v="7"/>
          <ac:picMkLst>
            <pc:docMk/>
            <pc:sldMk cId="1198534669" sldId="294"/>
            <ac:picMk id="4" creationId="{92AB549D-9C7F-4B5E-8445-6FED49D00EE4}"/>
          </ac:picMkLst>
        </pc:picChg>
      </pc:sldChg>
      <pc:sldChg chg="addSp">
        <pc:chgData name="Vedam Kishore" userId="efdc57ec8faeeaf6" providerId="Windows Live" clId="Web-{AD27E8C9-F397-D1C6-3D14-C7BA74BE6714}" dt="2025-01-24T11:26:26.393" v="8"/>
        <pc:sldMkLst>
          <pc:docMk/>
          <pc:sldMk cId="4108258113" sldId="295"/>
        </pc:sldMkLst>
        <pc:picChg chg="add">
          <ac:chgData name="Vedam Kishore" userId="efdc57ec8faeeaf6" providerId="Windows Live" clId="Web-{AD27E8C9-F397-D1C6-3D14-C7BA74BE6714}" dt="2025-01-24T11:26:26.393" v="8"/>
          <ac:picMkLst>
            <pc:docMk/>
            <pc:sldMk cId="4108258113" sldId="295"/>
            <ac:picMk id="4" creationId="{1D21B296-72BB-6897-570D-B0EA66AD47A6}"/>
          </ac:picMkLst>
        </pc:picChg>
      </pc:sldChg>
      <pc:sldChg chg="addSp">
        <pc:chgData name="Vedam Kishore" userId="efdc57ec8faeeaf6" providerId="Windows Live" clId="Web-{AD27E8C9-F397-D1C6-3D14-C7BA74BE6714}" dt="2025-01-24T11:26:29.909" v="9"/>
        <pc:sldMkLst>
          <pc:docMk/>
          <pc:sldMk cId="2479738149" sldId="296"/>
        </pc:sldMkLst>
        <pc:picChg chg="add">
          <ac:chgData name="Vedam Kishore" userId="efdc57ec8faeeaf6" providerId="Windows Live" clId="Web-{AD27E8C9-F397-D1C6-3D14-C7BA74BE6714}" dt="2025-01-24T11:26:29.909" v="9"/>
          <ac:picMkLst>
            <pc:docMk/>
            <pc:sldMk cId="2479738149" sldId="296"/>
            <ac:picMk id="4" creationId="{573BB0F4-55C6-388A-403E-15038B0EDD75}"/>
          </ac:picMkLst>
        </pc:picChg>
      </pc:sldChg>
      <pc:sldChg chg="addSp">
        <pc:chgData name="Vedam Kishore" userId="efdc57ec8faeeaf6" providerId="Windows Live" clId="Web-{AD27E8C9-F397-D1C6-3D14-C7BA74BE6714}" dt="2025-01-24T11:26:32.112" v="10"/>
        <pc:sldMkLst>
          <pc:docMk/>
          <pc:sldMk cId="3191481461" sldId="297"/>
        </pc:sldMkLst>
        <pc:picChg chg="add">
          <ac:chgData name="Vedam Kishore" userId="efdc57ec8faeeaf6" providerId="Windows Live" clId="Web-{AD27E8C9-F397-D1C6-3D14-C7BA74BE6714}" dt="2025-01-24T11:26:32.112" v="10"/>
          <ac:picMkLst>
            <pc:docMk/>
            <pc:sldMk cId="3191481461" sldId="297"/>
            <ac:picMk id="4" creationId="{F55F503F-64B6-D116-AE82-7294391485B5}"/>
          </ac:picMkLst>
        </pc:picChg>
      </pc:sldChg>
      <pc:sldChg chg="addSp">
        <pc:chgData name="Vedam Kishore" userId="efdc57ec8faeeaf6" providerId="Windows Live" clId="Web-{AD27E8C9-F397-D1C6-3D14-C7BA74BE6714}" dt="2025-01-24T11:26:34.362" v="11"/>
        <pc:sldMkLst>
          <pc:docMk/>
          <pc:sldMk cId="4041348564" sldId="298"/>
        </pc:sldMkLst>
        <pc:picChg chg="add">
          <ac:chgData name="Vedam Kishore" userId="efdc57ec8faeeaf6" providerId="Windows Live" clId="Web-{AD27E8C9-F397-D1C6-3D14-C7BA74BE6714}" dt="2025-01-24T11:26:34.362" v="11"/>
          <ac:picMkLst>
            <pc:docMk/>
            <pc:sldMk cId="4041348564" sldId="298"/>
            <ac:picMk id="4" creationId="{B5CC44B5-C929-13CC-0580-2D6827DE73D1}"/>
          </ac:picMkLst>
        </pc:picChg>
      </pc:sldChg>
      <pc:sldChg chg="addSp">
        <pc:chgData name="Vedam Kishore" userId="efdc57ec8faeeaf6" providerId="Windows Live" clId="Web-{AD27E8C9-F397-D1C6-3D14-C7BA74BE6714}" dt="2025-01-24T11:26:37.440" v="12"/>
        <pc:sldMkLst>
          <pc:docMk/>
          <pc:sldMk cId="1510536353" sldId="299"/>
        </pc:sldMkLst>
        <pc:picChg chg="add">
          <ac:chgData name="Vedam Kishore" userId="efdc57ec8faeeaf6" providerId="Windows Live" clId="Web-{AD27E8C9-F397-D1C6-3D14-C7BA74BE6714}" dt="2025-01-24T11:26:37.440" v="12"/>
          <ac:picMkLst>
            <pc:docMk/>
            <pc:sldMk cId="1510536353" sldId="299"/>
            <ac:picMk id="4" creationId="{4F31E038-D2BE-9C55-B574-DB18C93E9F64}"/>
          </ac:picMkLst>
        </pc:picChg>
      </pc:sldChg>
    </pc:docChg>
  </pc:docChgLst>
  <pc:docChgLst>
    <pc:chgData name="Vedam Kishore" userId="efdc57ec8faeeaf6" providerId="Windows Live" clId="Web-{2AF62516-673F-9581-7443-ADA8B080CDF6}"/>
    <pc:docChg chg="addSld modSld">
      <pc:chgData name="Vedam Kishore" userId="efdc57ec8faeeaf6" providerId="Windows Live" clId="Web-{2AF62516-673F-9581-7443-ADA8B080CDF6}" dt="2025-01-24T10:53:48.952" v="324" actId="1076"/>
      <pc:docMkLst>
        <pc:docMk/>
      </pc:docMkLst>
      <pc:sldChg chg="modSp">
        <pc:chgData name="Vedam Kishore" userId="efdc57ec8faeeaf6" providerId="Windows Live" clId="Web-{2AF62516-673F-9581-7443-ADA8B080CDF6}" dt="2025-01-24T10:19:35.254" v="131" actId="20577"/>
        <pc:sldMkLst>
          <pc:docMk/>
          <pc:sldMk cId="2479738149" sldId="296"/>
        </pc:sldMkLst>
        <pc:spChg chg="mod">
          <ac:chgData name="Vedam Kishore" userId="efdc57ec8faeeaf6" providerId="Windows Live" clId="Web-{2AF62516-673F-9581-7443-ADA8B080CDF6}" dt="2025-01-24T10:19:35.254" v="131" actId="20577"/>
          <ac:spMkLst>
            <pc:docMk/>
            <pc:sldMk cId="2479738149" sldId="296"/>
            <ac:spMk id="8" creationId="{7917292C-FC67-5D8D-F935-B9304CF5EA67}"/>
          </ac:spMkLst>
        </pc:spChg>
      </pc:sldChg>
      <pc:sldChg chg="addSp delSp modSp add replId">
        <pc:chgData name="Vedam Kishore" userId="efdc57ec8faeeaf6" providerId="Windows Live" clId="Web-{2AF62516-673F-9581-7443-ADA8B080CDF6}" dt="2025-01-24T10:44:46.792" v="261" actId="1076"/>
        <pc:sldMkLst>
          <pc:docMk/>
          <pc:sldMk cId="3191481461" sldId="297"/>
        </pc:sldMkLst>
        <pc:spChg chg="mod">
          <ac:chgData name="Vedam Kishore" userId="efdc57ec8faeeaf6" providerId="Windows Live" clId="Web-{2AF62516-673F-9581-7443-ADA8B080CDF6}" dt="2025-01-24T10:34:06.441" v="144" actId="20577"/>
          <ac:spMkLst>
            <pc:docMk/>
            <pc:sldMk cId="3191481461" sldId="297"/>
            <ac:spMk id="2" creationId="{5A1E9989-2906-DBF3-5C38-02921D9E1C69}"/>
          </ac:spMkLst>
        </pc:spChg>
        <pc:spChg chg="add del mod">
          <ac:chgData name="Vedam Kishore" userId="efdc57ec8faeeaf6" providerId="Windows Live" clId="Web-{2AF62516-673F-9581-7443-ADA8B080CDF6}" dt="2025-01-24T10:35:10.084" v="195"/>
          <ac:spMkLst>
            <pc:docMk/>
            <pc:sldMk cId="3191481461" sldId="297"/>
            <ac:spMk id="4" creationId="{94CA4851-ED44-70CD-D626-975F2BEE1D88}"/>
          </ac:spMkLst>
        </pc:spChg>
        <pc:spChg chg="mod">
          <ac:chgData name="Vedam Kishore" userId="efdc57ec8faeeaf6" providerId="Windows Live" clId="Web-{2AF62516-673F-9581-7443-ADA8B080CDF6}" dt="2025-01-24T10:42:35.537" v="256" actId="20577"/>
          <ac:spMkLst>
            <pc:docMk/>
            <pc:sldMk cId="3191481461" sldId="297"/>
            <ac:spMk id="8" creationId="{7917292C-FC67-5D8D-F935-B9304CF5EA67}"/>
          </ac:spMkLst>
        </pc:spChg>
        <pc:spChg chg="add del mod">
          <ac:chgData name="Vedam Kishore" userId="efdc57ec8faeeaf6" providerId="Windows Live" clId="Web-{2AF62516-673F-9581-7443-ADA8B080CDF6}" dt="2025-01-24T10:41:24.722" v="234"/>
          <ac:spMkLst>
            <pc:docMk/>
            <pc:sldMk cId="3191481461" sldId="297"/>
            <ac:spMk id="11" creationId="{D946CD21-EA36-6606-1BC9-1E549E32228E}"/>
          </ac:spMkLst>
        </pc:spChg>
        <pc:picChg chg="del">
          <ac:chgData name="Vedam Kishore" userId="efdc57ec8faeeaf6" providerId="Windows Live" clId="Web-{2AF62516-673F-9581-7443-ADA8B080CDF6}" dt="2025-01-24T10:34:55.443" v="194"/>
          <ac:picMkLst>
            <pc:docMk/>
            <pc:sldMk cId="3191481461" sldId="297"/>
            <ac:picMk id="5" creationId="{B53B97B0-DF42-4C96-A443-2FEC8B1E0469}"/>
          </ac:picMkLst>
        </pc:picChg>
        <pc:picChg chg="add del mod ord">
          <ac:chgData name="Vedam Kishore" userId="efdc57ec8faeeaf6" providerId="Windows Live" clId="Web-{2AF62516-673F-9581-7443-ADA8B080CDF6}" dt="2025-01-24T10:41:23.644" v="233"/>
          <ac:picMkLst>
            <pc:docMk/>
            <pc:sldMk cId="3191481461" sldId="297"/>
            <ac:picMk id="6" creationId="{4F424A0D-EFDA-AD6E-AAB8-04B5F9CD91A8}"/>
          </ac:picMkLst>
        </pc:picChg>
        <pc:picChg chg="del">
          <ac:chgData name="Vedam Kishore" userId="efdc57ec8faeeaf6" providerId="Windows Live" clId="Web-{2AF62516-673F-9581-7443-ADA8B080CDF6}" dt="2025-01-24T10:34:54.271" v="193"/>
          <ac:picMkLst>
            <pc:docMk/>
            <pc:sldMk cId="3191481461" sldId="297"/>
            <ac:picMk id="12" creationId="{5CF08E08-D21D-7557-97E4-38A02A92E491}"/>
          </ac:picMkLst>
        </pc:picChg>
        <pc:picChg chg="add mod ord">
          <ac:chgData name="Vedam Kishore" userId="efdc57ec8faeeaf6" providerId="Windows Live" clId="Web-{2AF62516-673F-9581-7443-ADA8B080CDF6}" dt="2025-01-24T10:41:26.863" v="235" actId="1076"/>
          <ac:picMkLst>
            <pc:docMk/>
            <pc:sldMk cId="3191481461" sldId="297"/>
            <ac:picMk id="13" creationId="{09214DA0-CD07-51CC-ED54-4EEBEFC61E10}"/>
          </ac:picMkLst>
        </pc:picChg>
        <pc:picChg chg="add mod">
          <ac:chgData name="Vedam Kishore" userId="efdc57ec8faeeaf6" providerId="Windows Live" clId="Web-{2AF62516-673F-9581-7443-ADA8B080CDF6}" dt="2025-01-24T10:44:44.042" v="260" actId="14100"/>
          <ac:picMkLst>
            <pc:docMk/>
            <pc:sldMk cId="3191481461" sldId="297"/>
            <ac:picMk id="14" creationId="{603FD81F-E2E3-1028-4344-62216CED9707}"/>
          </ac:picMkLst>
        </pc:picChg>
        <pc:picChg chg="add mod">
          <ac:chgData name="Vedam Kishore" userId="efdc57ec8faeeaf6" providerId="Windows Live" clId="Web-{2AF62516-673F-9581-7443-ADA8B080CDF6}" dt="2025-01-24T10:44:46.792" v="261" actId="1076"/>
          <ac:picMkLst>
            <pc:docMk/>
            <pc:sldMk cId="3191481461" sldId="297"/>
            <ac:picMk id="16" creationId="{11786BF1-511D-AF37-21B6-E85DFF9DF6FD}"/>
          </ac:picMkLst>
        </pc:picChg>
      </pc:sldChg>
      <pc:sldChg chg="addSp delSp modSp add replId">
        <pc:chgData name="Vedam Kishore" userId="efdc57ec8faeeaf6" providerId="Windows Live" clId="Web-{2AF62516-673F-9581-7443-ADA8B080CDF6}" dt="2025-01-24T10:53:48.952" v="324" actId="1076"/>
        <pc:sldMkLst>
          <pc:docMk/>
          <pc:sldMk cId="4041348564" sldId="298"/>
        </pc:sldMkLst>
        <pc:spChg chg="mod">
          <ac:chgData name="Vedam Kishore" userId="efdc57ec8faeeaf6" providerId="Windows Live" clId="Web-{2AF62516-673F-9581-7443-ADA8B080CDF6}" dt="2025-01-24T10:45:10.387" v="272" actId="20577"/>
          <ac:spMkLst>
            <pc:docMk/>
            <pc:sldMk cId="4041348564" sldId="298"/>
            <ac:spMk id="2" creationId="{5A1E9989-2906-DBF3-5C38-02921D9E1C69}"/>
          </ac:spMkLst>
        </pc:spChg>
        <pc:spChg chg="add del mod">
          <ac:chgData name="Vedam Kishore" userId="efdc57ec8faeeaf6" providerId="Windows Live" clId="Web-{2AF62516-673F-9581-7443-ADA8B080CDF6}" dt="2025-01-24T10:50:44.445" v="304"/>
          <ac:spMkLst>
            <pc:docMk/>
            <pc:sldMk cId="4041348564" sldId="298"/>
            <ac:spMk id="4" creationId="{E8C48F7B-2E76-C6AF-9564-B99DD50BE966}"/>
          </ac:spMkLst>
        </pc:spChg>
        <pc:spChg chg="mod">
          <ac:chgData name="Vedam Kishore" userId="efdc57ec8faeeaf6" providerId="Windows Live" clId="Web-{2AF62516-673F-9581-7443-ADA8B080CDF6}" dt="2025-01-24T10:48:48.222" v="300" actId="20577"/>
          <ac:spMkLst>
            <pc:docMk/>
            <pc:sldMk cId="4041348564" sldId="298"/>
            <ac:spMk id="8" creationId="{7917292C-FC67-5D8D-F935-B9304CF5EA67}"/>
          </ac:spMkLst>
        </pc:spChg>
        <pc:picChg chg="add mod ord">
          <ac:chgData name="Vedam Kishore" userId="efdc57ec8faeeaf6" providerId="Windows Live" clId="Web-{2AF62516-673F-9581-7443-ADA8B080CDF6}" dt="2025-01-24T10:50:53.868" v="307" actId="14100"/>
          <ac:picMkLst>
            <pc:docMk/>
            <pc:sldMk cId="4041348564" sldId="298"/>
            <ac:picMk id="5" creationId="{E4AB43EF-B101-1465-511E-684D44DFC436}"/>
          </ac:picMkLst>
        </pc:picChg>
        <pc:picChg chg="add mod">
          <ac:chgData name="Vedam Kishore" userId="efdc57ec8faeeaf6" providerId="Windows Live" clId="Web-{2AF62516-673F-9581-7443-ADA8B080CDF6}" dt="2025-01-24T10:53:36.873" v="321" actId="14100"/>
          <ac:picMkLst>
            <pc:docMk/>
            <pc:sldMk cId="4041348564" sldId="298"/>
            <ac:picMk id="6" creationId="{974EF068-D4D1-DD8C-8D65-F63ACAF43815}"/>
          </ac:picMkLst>
        </pc:picChg>
        <pc:picChg chg="add mod">
          <ac:chgData name="Vedam Kishore" userId="efdc57ec8faeeaf6" providerId="Windows Live" clId="Web-{2AF62516-673F-9581-7443-ADA8B080CDF6}" dt="2025-01-24T10:53:48.952" v="324" actId="1076"/>
          <ac:picMkLst>
            <pc:docMk/>
            <pc:sldMk cId="4041348564" sldId="298"/>
            <ac:picMk id="10" creationId="{6E252990-1124-411F-302F-AB59AB71A83A}"/>
          </ac:picMkLst>
        </pc:picChg>
        <pc:picChg chg="del">
          <ac:chgData name="Vedam Kishore" userId="efdc57ec8faeeaf6" providerId="Windows Live" clId="Web-{2AF62516-673F-9581-7443-ADA8B080CDF6}" dt="2025-01-24T10:49:49.584" v="301"/>
          <ac:picMkLst>
            <pc:docMk/>
            <pc:sldMk cId="4041348564" sldId="298"/>
            <ac:picMk id="13" creationId="{09214DA0-CD07-51CC-ED54-4EEBEFC61E10}"/>
          </ac:picMkLst>
        </pc:picChg>
        <pc:picChg chg="del">
          <ac:chgData name="Vedam Kishore" userId="efdc57ec8faeeaf6" providerId="Windows Live" clId="Web-{2AF62516-673F-9581-7443-ADA8B080CDF6}" dt="2025-01-24T10:49:50.428" v="302"/>
          <ac:picMkLst>
            <pc:docMk/>
            <pc:sldMk cId="4041348564" sldId="298"/>
            <ac:picMk id="14" creationId="{603FD81F-E2E3-1028-4344-62216CED9707}"/>
          </ac:picMkLst>
        </pc:picChg>
        <pc:picChg chg="del">
          <ac:chgData name="Vedam Kishore" userId="efdc57ec8faeeaf6" providerId="Windows Live" clId="Web-{2AF62516-673F-9581-7443-ADA8B080CDF6}" dt="2025-01-24T10:49:51.928" v="303"/>
          <ac:picMkLst>
            <pc:docMk/>
            <pc:sldMk cId="4041348564" sldId="298"/>
            <ac:picMk id="16" creationId="{11786BF1-511D-AF37-21B6-E85DFF9DF6FD}"/>
          </ac:picMkLst>
        </pc:picChg>
      </pc:sldChg>
    </pc:docChg>
  </pc:docChgLst>
  <pc:docChgLst>
    <pc:chgData name="Vedam Kishore" userId="efdc57ec8faeeaf6" providerId="Windows Live" clId="Web-{E2ED10C9-3124-27CD-1B75-0E805246CBEE}"/>
    <pc:docChg chg="addSld delSld modSld">
      <pc:chgData name="Vedam Kishore" userId="efdc57ec8faeeaf6" providerId="Windows Live" clId="Web-{E2ED10C9-3124-27CD-1B75-0E805246CBEE}" dt="2025-01-18T15:50:02.897" v="1393" actId="14100"/>
      <pc:docMkLst>
        <pc:docMk/>
      </pc:docMkLst>
      <pc:sldChg chg="addSp modSp">
        <pc:chgData name="Vedam Kishore" userId="efdc57ec8faeeaf6" providerId="Windows Live" clId="Web-{E2ED10C9-3124-27CD-1B75-0E805246CBEE}" dt="2025-01-18T13:41:22.900" v="394"/>
        <pc:sldMkLst>
          <pc:docMk/>
          <pc:sldMk cId="3733979713" sldId="257"/>
        </pc:sldMkLst>
        <pc:spChg chg="mod">
          <ac:chgData name="Vedam Kishore" userId="efdc57ec8faeeaf6" providerId="Windows Live" clId="Web-{E2ED10C9-3124-27CD-1B75-0E805246CBEE}" dt="2025-01-18T13:11:58.283" v="40" actId="20577"/>
          <ac:spMkLst>
            <pc:docMk/>
            <pc:sldMk cId="3733979713" sldId="257"/>
            <ac:spMk id="2" creationId="{5A1E9989-2906-DBF3-5C38-02921D9E1C69}"/>
          </ac:spMkLst>
        </pc:spChg>
        <pc:spChg chg="mod">
          <ac:chgData name="Vedam Kishore" userId="efdc57ec8faeeaf6" providerId="Windows Live" clId="Web-{E2ED10C9-3124-27CD-1B75-0E805246CBEE}" dt="2025-01-18T13:28:15.115" v="90"/>
          <ac:spMkLst>
            <pc:docMk/>
            <pc:sldMk cId="3733979713" sldId="257"/>
            <ac:spMk id="3" creationId="{AD75B1A8-1326-C3BB-C4C1-F0E6ADC79320}"/>
          </ac:spMkLst>
        </pc:spChg>
        <pc:cxnChg chg="add mod">
          <ac:chgData name="Vedam Kishore" userId="efdc57ec8faeeaf6" providerId="Windows Live" clId="Web-{E2ED10C9-3124-27CD-1B75-0E805246CBEE}" dt="2025-01-18T13:41:22.900" v="394"/>
          <ac:cxnSpMkLst>
            <pc:docMk/>
            <pc:sldMk cId="3733979713" sldId="257"/>
            <ac:cxnSpMk id="4" creationId="{A4E79668-47CA-6DD0-2C26-8FFE88FC030C}"/>
          </ac:cxnSpMkLst>
        </pc:cxnChg>
      </pc:sldChg>
      <pc:sldChg chg="modSp">
        <pc:chgData name="Vedam Kishore" userId="efdc57ec8faeeaf6" providerId="Windows Live" clId="Web-{E2ED10C9-3124-27CD-1B75-0E805246CBEE}" dt="2025-01-18T13:11:28.830" v="13" actId="20577"/>
        <pc:sldMkLst>
          <pc:docMk/>
          <pc:sldMk cId="3019861834" sldId="259"/>
        </pc:sldMkLst>
        <pc:spChg chg="mod">
          <ac:chgData name="Vedam Kishore" userId="efdc57ec8faeeaf6" providerId="Windows Live" clId="Web-{E2ED10C9-3124-27CD-1B75-0E805246CBEE}" dt="2025-01-18T13:11:28.830" v="13" actId="20577"/>
          <ac:spMkLst>
            <pc:docMk/>
            <pc:sldMk cId="3019861834" sldId="259"/>
            <ac:spMk id="3" creationId="{05C2003E-B2E0-E845-404F-B74104DC4F23}"/>
          </ac:spMkLst>
        </pc:spChg>
      </pc:sldChg>
      <pc:sldChg chg="addSp modSp">
        <pc:chgData name="Vedam Kishore" userId="efdc57ec8faeeaf6" providerId="Windows Live" clId="Web-{E2ED10C9-3124-27CD-1B75-0E805246CBEE}" dt="2025-01-18T13:42:06.791" v="406" actId="1076"/>
        <pc:sldMkLst>
          <pc:docMk/>
          <pc:sldMk cId="1740517713" sldId="260"/>
        </pc:sldMkLst>
        <pc:spChg chg="mod">
          <ac:chgData name="Vedam Kishore" userId="efdc57ec8faeeaf6" providerId="Windows Live" clId="Web-{E2ED10C9-3124-27CD-1B75-0E805246CBEE}" dt="2025-01-18T13:28:26.506" v="91" actId="20577"/>
          <ac:spMkLst>
            <pc:docMk/>
            <pc:sldMk cId="1740517713" sldId="260"/>
            <ac:spMk id="2" creationId="{5A1E9989-2906-DBF3-5C38-02921D9E1C69}"/>
          </ac:spMkLst>
        </pc:spChg>
        <pc:spChg chg="mod">
          <ac:chgData name="Vedam Kishore" userId="efdc57ec8faeeaf6" providerId="Windows Live" clId="Web-{E2ED10C9-3124-27CD-1B75-0E805246CBEE}" dt="2025-01-18T13:28:09.490" v="89"/>
          <ac:spMkLst>
            <pc:docMk/>
            <pc:sldMk cId="1740517713" sldId="260"/>
            <ac:spMk id="3" creationId="{AD75B1A8-1326-C3BB-C4C1-F0E6ADC79320}"/>
          </ac:spMkLst>
        </pc:spChg>
        <pc:picChg chg="mod">
          <ac:chgData name="Vedam Kishore" userId="efdc57ec8faeeaf6" providerId="Windows Live" clId="Web-{E2ED10C9-3124-27CD-1B75-0E805246CBEE}" dt="2025-01-18T13:41:41.744" v="398" actId="1076"/>
          <ac:picMkLst>
            <pc:docMk/>
            <pc:sldMk cId="1740517713" sldId="260"/>
            <ac:picMk id="10" creationId="{1D525FFB-ADAF-B9C7-DFE6-D9C32811E963}"/>
          </ac:picMkLst>
        </pc:picChg>
        <pc:picChg chg="mod">
          <ac:chgData name="Vedam Kishore" userId="efdc57ec8faeeaf6" providerId="Windows Live" clId="Web-{E2ED10C9-3124-27CD-1B75-0E805246CBEE}" dt="2025-01-18T13:42:06.791" v="406" actId="1076"/>
          <ac:picMkLst>
            <pc:docMk/>
            <pc:sldMk cId="1740517713" sldId="260"/>
            <ac:picMk id="11" creationId="{31EDDFC4-984C-6142-ACF5-9397EFA03BE0}"/>
          </ac:picMkLst>
        </pc:picChg>
        <pc:picChg chg="mod">
          <ac:chgData name="Vedam Kishore" userId="efdc57ec8faeeaf6" providerId="Windows Live" clId="Web-{E2ED10C9-3124-27CD-1B75-0E805246CBEE}" dt="2025-01-18T13:42:03.463" v="405" actId="1076"/>
          <ac:picMkLst>
            <pc:docMk/>
            <pc:sldMk cId="1740517713" sldId="260"/>
            <ac:picMk id="12" creationId="{779404E4-040B-45D8-E9C3-05A69209C76B}"/>
          </ac:picMkLst>
        </pc:picChg>
        <pc:cxnChg chg="add">
          <ac:chgData name="Vedam Kishore" userId="efdc57ec8faeeaf6" providerId="Windows Live" clId="Web-{E2ED10C9-3124-27CD-1B75-0E805246CBEE}" dt="2025-01-18T13:41:31.291" v="395"/>
          <ac:cxnSpMkLst>
            <pc:docMk/>
            <pc:sldMk cId="1740517713" sldId="260"/>
            <ac:cxnSpMk id="5" creationId="{2954E784-5A69-BF79-28FD-E33FA0E2C2AA}"/>
          </ac:cxnSpMkLst>
        </pc:cxnChg>
      </pc:sldChg>
      <pc:sldChg chg="modSp">
        <pc:chgData name="Vedam Kishore" userId="efdc57ec8faeeaf6" providerId="Windows Live" clId="Web-{E2ED10C9-3124-27CD-1B75-0E805246CBEE}" dt="2025-01-18T13:53:51.029" v="589" actId="20577"/>
        <pc:sldMkLst>
          <pc:docMk/>
          <pc:sldMk cId="532671259" sldId="261"/>
        </pc:sldMkLst>
        <pc:spChg chg="mod">
          <ac:chgData name="Vedam Kishore" userId="efdc57ec8faeeaf6" providerId="Windows Live" clId="Web-{E2ED10C9-3124-27CD-1B75-0E805246CBEE}" dt="2025-01-18T13:53:51.029" v="589" actId="20577"/>
          <ac:spMkLst>
            <pc:docMk/>
            <pc:sldMk cId="532671259" sldId="261"/>
            <ac:spMk id="2" creationId="{083203C3-3B76-034A-39C0-116633FE45AE}"/>
          </ac:spMkLst>
        </pc:spChg>
      </pc:sldChg>
      <pc:sldChg chg="addSp modSp">
        <pc:chgData name="Vedam Kishore" userId="efdc57ec8faeeaf6" providerId="Windows Live" clId="Web-{E2ED10C9-3124-27CD-1B75-0E805246CBEE}" dt="2025-01-18T13:42:43.604" v="414" actId="1076"/>
        <pc:sldMkLst>
          <pc:docMk/>
          <pc:sldMk cId="3287073896" sldId="262"/>
        </pc:sldMkLst>
        <pc:spChg chg="mod">
          <ac:chgData name="Vedam Kishore" userId="efdc57ec8faeeaf6" providerId="Windows Live" clId="Web-{E2ED10C9-3124-27CD-1B75-0E805246CBEE}" dt="2025-01-18T13:28:00.662" v="88"/>
          <ac:spMkLst>
            <pc:docMk/>
            <pc:sldMk cId="3287073896" sldId="262"/>
            <ac:spMk id="3" creationId="{AD75B1A8-1326-C3BB-C4C1-F0E6ADC79320}"/>
          </ac:spMkLst>
        </pc:spChg>
        <pc:picChg chg="add mod">
          <ac:chgData name="Vedam Kishore" userId="efdc57ec8faeeaf6" providerId="Windows Live" clId="Web-{E2ED10C9-3124-27CD-1B75-0E805246CBEE}" dt="2025-01-18T13:14:04.408" v="52" actId="1076"/>
          <ac:picMkLst>
            <pc:docMk/>
            <pc:sldMk cId="3287073896" sldId="262"/>
            <ac:picMk id="4" creationId="{3772503A-2CB2-3513-0D70-4E322D4B6977}"/>
          </ac:picMkLst>
        </pc:picChg>
        <pc:picChg chg="add mod">
          <ac:chgData name="Vedam Kishore" userId="efdc57ec8faeeaf6" providerId="Windows Live" clId="Web-{E2ED10C9-3124-27CD-1B75-0E805246CBEE}" dt="2025-01-18T13:14:06.393" v="53" actId="1076"/>
          <ac:picMkLst>
            <pc:docMk/>
            <pc:sldMk cId="3287073896" sldId="262"/>
            <ac:picMk id="5" creationId="{D5216D94-F603-81FF-B482-CD5FBFCC5950}"/>
          </ac:picMkLst>
        </pc:picChg>
        <pc:picChg chg="mod">
          <ac:chgData name="Vedam Kishore" userId="efdc57ec8faeeaf6" providerId="Windows Live" clId="Web-{E2ED10C9-3124-27CD-1B75-0E805246CBEE}" dt="2025-01-18T13:13:54.580" v="50" actId="1076"/>
          <ac:picMkLst>
            <pc:docMk/>
            <pc:sldMk cId="3287073896" sldId="262"/>
            <ac:picMk id="10" creationId="{AB579E13-7056-97E5-742C-AECA1DCB12F0}"/>
          </ac:picMkLst>
        </pc:picChg>
        <pc:picChg chg="mod">
          <ac:chgData name="Vedam Kishore" userId="efdc57ec8faeeaf6" providerId="Windows Live" clId="Web-{E2ED10C9-3124-27CD-1B75-0E805246CBEE}" dt="2025-01-18T13:14:17.393" v="54" actId="1076"/>
          <ac:picMkLst>
            <pc:docMk/>
            <pc:sldMk cId="3287073896" sldId="262"/>
            <ac:picMk id="11" creationId="{DE1A32E3-9C74-7FC4-D0DE-A0E94953CDCD}"/>
          </ac:picMkLst>
        </pc:picChg>
        <pc:picChg chg="mod">
          <ac:chgData name="Vedam Kishore" userId="efdc57ec8faeeaf6" providerId="Windows Live" clId="Web-{E2ED10C9-3124-27CD-1B75-0E805246CBEE}" dt="2025-01-18T13:26:55.990" v="85" actId="1076"/>
          <ac:picMkLst>
            <pc:docMk/>
            <pc:sldMk cId="3287073896" sldId="262"/>
            <ac:picMk id="12" creationId="{043EA7EC-E206-58BF-0772-17876645D0C6}"/>
          </ac:picMkLst>
        </pc:picChg>
        <pc:cxnChg chg="add mod">
          <ac:chgData name="Vedam Kishore" userId="efdc57ec8faeeaf6" providerId="Windows Live" clId="Web-{E2ED10C9-3124-27CD-1B75-0E805246CBEE}" dt="2025-01-18T13:42:43.604" v="414" actId="1076"/>
          <ac:cxnSpMkLst>
            <pc:docMk/>
            <pc:sldMk cId="3287073896" sldId="262"/>
            <ac:cxnSpMk id="7" creationId="{3C03CA9C-D826-6A4F-7EE0-4F730E772B4F}"/>
          </ac:cxnSpMkLst>
        </pc:cxnChg>
      </pc:sldChg>
      <pc:sldChg chg="addSp delSp modSp add replId">
        <pc:chgData name="Vedam Kishore" userId="efdc57ec8faeeaf6" providerId="Windows Live" clId="Web-{E2ED10C9-3124-27CD-1B75-0E805246CBEE}" dt="2025-01-18T13:44:35.932" v="419" actId="1076"/>
        <pc:sldMkLst>
          <pc:docMk/>
          <pc:sldMk cId="1659276509" sldId="263"/>
        </pc:sldMkLst>
        <pc:spChg chg="mod">
          <ac:chgData name="Vedam Kishore" userId="efdc57ec8faeeaf6" providerId="Windows Live" clId="Web-{E2ED10C9-3124-27CD-1B75-0E805246CBEE}" dt="2025-01-18T13:30:08.663" v="130" actId="20577"/>
          <ac:spMkLst>
            <pc:docMk/>
            <pc:sldMk cId="1659276509" sldId="263"/>
            <ac:spMk id="2" creationId="{5A1E9989-2906-DBF3-5C38-02921D9E1C69}"/>
          </ac:spMkLst>
        </pc:spChg>
        <pc:spChg chg="mod">
          <ac:chgData name="Vedam Kishore" userId="efdc57ec8faeeaf6" providerId="Windows Live" clId="Web-{E2ED10C9-3124-27CD-1B75-0E805246CBEE}" dt="2025-01-18T13:33:33.398" v="196" actId="20577"/>
          <ac:spMkLst>
            <pc:docMk/>
            <pc:sldMk cId="1659276509" sldId="263"/>
            <ac:spMk id="3" creationId="{AD75B1A8-1326-C3BB-C4C1-F0E6ADC79320}"/>
          </ac:spMkLst>
        </pc:spChg>
        <pc:spChg chg="add del mod">
          <ac:chgData name="Vedam Kishore" userId="efdc57ec8faeeaf6" providerId="Windows Live" clId="Web-{E2ED10C9-3124-27CD-1B75-0E805246CBEE}" dt="2025-01-18T13:34:02.429" v="197"/>
          <ac:spMkLst>
            <pc:docMk/>
            <pc:sldMk cId="1659276509" sldId="263"/>
            <ac:spMk id="7" creationId="{11848B51-9B3B-0486-8509-BB88B168609C}"/>
          </ac:spMkLst>
        </pc:spChg>
        <pc:spChg chg="mod">
          <ac:chgData name="Vedam Kishore" userId="efdc57ec8faeeaf6" providerId="Windows Live" clId="Web-{E2ED10C9-3124-27CD-1B75-0E805246CBEE}" dt="2025-01-18T13:42:32.463" v="411" actId="1076"/>
          <ac:spMkLst>
            <pc:docMk/>
            <pc:sldMk cId="1659276509" sldId="263"/>
            <ac:spMk id="9" creationId="{B5B4A82D-27E9-6BB1-905B-C1CA65C5833C}"/>
          </ac:spMkLst>
        </pc:spChg>
        <pc:picChg chg="del">
          <ac:chgData name="Vedam Kishore" userId="efdc57ec8faeeaf6" providerId="Windows Live" clId="Web-{E2ED10C9-3124-27CD-1B75-0E805246CBEE}" dt="2025-01-18T13:30:18.460" v="135"/>
          <ac:picMkLst>
            <pc:docMk/>
            <pc:sldMk cId="1659276509" sldId="263"/>
            <ac:picMk id="4" creationId="{3772503A-2CB2-3513-0D70-4E322D4B6977}"/>
          </ac:picMkLst>
        </pc:picChg>
        <pc:picChg chg="del">
          <ac:chgData name="Vedam Kishore" userId="efdc57ec8faeeaf6" providerId="Windows Live" clId="Web-{E2ED10C9-3124-27CD-1B75-0E805246CBEE}" dt="2025-01-18T13:30:17.319" v="134"/>
          <ac:picMkLst>
            <pc:docMk/>
            <pc:sldMk cId="1659276509" sldId="263"/>
            <ac:picMk id="5" creationId="{D5216D94-F603-81FF-B482-CD5FBFCC5950}"/>
          </ac:picMkLst>
        </pc:picChg>
        <pc:picChg chg="add mod ord">
          <ac:chgData name="Vedam Kishore" userId="efdc57ec8faeeaf6" providerId="Windows Live" clId="Web-{E2ED10C9-3124-27CD-1B75-0E805246CBEE}" dt="2025-01-18T13:36:19.977" v="220" actId="14100"/>
          <ac:picMkLst>
            <pc:docMk/>
            <pc:sldMk cId="1659276509" sldId="263"/>
            <ac:picMk id="8" creationId="{256EE3D0-611C-F557-C2FB-C61C8D2362F3}"/>
          </ac:picMkLst>
        </pc:picChg>
        <pc:picChg chg="del">
          <ac:chgData name="Vedam Kishore" userId="efdc57ec8faeeaf6" providerId="Windows Live" clId="Web-{E2ED10C9-3124-27CD-1B75-0E805246CBEE}" dt="2025-01-18T13:30:12.210" v="131"/>
          <ac:picMkLst>
            <pc:docMk/>
            <pc:sldMk cId="1659276509" sldId="263"/>
            <ac:picMk id="10" creationId="{AB579E13-7056-97E5-742C-AECA1DCB12F0}"/>
          </ac:picMkLst>
        </pc:picChg>
        <pc:picChg chg="del">
          <ac:chgData name="Vedam Kishore" userId="efdc57ec8faeeaf6" providerId="Windows Live" clId="Web-{E2ED10C9-3124-27CD-1B75-0E805246CBEE}" dt="2025-01-18T13:30:15.897" v="133"/>
          <ac:picMkLst>
            <pc:docMk/>
            <pc:sldMk cId="1659276509" sldId="263"/>
            <ac:picMk id="11" creationId="{DE1A32E3-9C74-7FC4-D0DE-A0E94953CDCD}"/>
          </ac:picMkLst>
        </pc:picChg>
        <pc:picChg chg="del">
          <ac:chgData name="Vedam Kishore" userId="efdc57ec8faeeaf6" providerId="Windows Live" clId="Web-{E2ED10C9-3124-27CD-1B75-0E805246CBEE}" dt="2025-01-18T13:30:12.866" v="132"/>
          <ac:picMkLst>
            <pc:docMk/>
            <pc:sldMk cId="1659276509" sldId="263"/>
            <ac:picMk id="12" creationId="{043EA7EC-E206-58BF-0772-17876645D0C6}"/>
          </ac:picMkLst>
        </pc:picChg>
        <pc:picChg chg="add mod">
          <ac:chgData name="Vedam Kishore" userId="efdc57ec8faeeaf6" providerId="Windows Live" clId="Web-{E2ED10C9-3124-27CD-1B75-0E805246CBEE}" dt="2025-01-18T13:36:22.165" v="221" actId="14100"/>
          <ac:picMkLst>
            <pc:docMk/>
            <pc:sldMk cId="1659276509" sldId="263"/>
            <ac:picMk id="13" creationId="{E2DB5C9E-D741-574D-5DC7-9CB5ACC0AC95}"/>
          </ac:picMkLst>
        </pc:picChg>
        <pc:picChg chg="add del mod">
          <ac:chgData name="Vedam Kishore" userId="efdc57ec8faeeaf6" providerId="Windows Live" clId="Web-{E2ED10C9-3124-27CD-1B75-0E805246CBEE}" dt="2025-01-18T13:36:11.618" v="218"/>
          <ac:picMkLst>
            <pc:docMk/>
            <pc:sldMk cId="1659276509" sldId="263"/>
            <ac:picMk id="14" creationId="{1297F6A4-874E-B8A9-BFA0-32968F25E65C}"/>
          </ac:picMkLst>
        </pc:picChg>
        <pc:picChg chg="add mod">
          <ac:chgData name="Vedam Kishore" userId="efdc57ec8faeeaf6" providerId="Windows Live" clId="Web-{E2ED10C9-3124-27CD-1B75-0E805246CBEE}" dt="2025-01-18T13:42:31.979" v="410" actId="14100"/>
          <ac:picMkLst>
            <pc:docMk/>
            <pc:sldMk cId="1659276509" sldId="263"/>
            <ac:picMk id="16" creationId="{F6AC2744-F0E6-C32D-7E42-CF25931B5AB9}"/>
          </ac:picMkLst>
        </pc:picChg>
        <pc:picChg chg="add mod">
          <ac:chgData name="Vedam Kishore" userId="efdc57ec8faeeaf6" providerId="Windows Live" clId="Web-{E2ED10C9-3124-27CD-1B75-0E805246CBEE}" dt="2025-01-18T13:42:28.729" v="409" actId="14100"/>
          <ac:picMkLst>
            <pc:docMk/>
            <pc:sldMk cId="1659276509" sldId="263"/>
            <ac:picMk id="18" creationId="{9B16BFC1-2932-F262-6255-5D65FFD2BC6F}"/>
          </ac:picMkLst>
        </pc:picChg>
        <pc:cxnChg chg="add mod">
          <ac:chgData name="Vedam Kishore" userId="efdc57ec8faeeaf6" providerId="Windows Live" clId="Web-{E2ED10C9-3124-27CD-1B75-0E805246CBEE}" dt="2025-01-18T13:44:35.932" v="419" actId="1076"/>
          <ac:cxnSpMkLst>
            <pc:docMk/>
            <pc:sldMk cId="1659276509" sldId="263"/>
            <ac:cxnSpMk id="21" creationId="{F3AFA51E-F459-E879-604B-E0F579AD44FB}"/>
          </ac:cxnSpMkLst>
        </pc:cxnChg>
      </pc:sldChg>
      <pc:sldChg chg="del">
        <pc:chgData name="Vedam Kishore" userId="efdc57ec8faeeaf6" providerId="Windows Live" clId="Web-{E2ED10C9-3124-27CD-1B75-0E805246CBEE}" dt="2025-01-18T13:27:13.428" v="86"/>
        <pc:sldMkLst>
          <pc:docMk/>
          <pc:sldMk cId="2972090924" sldId="263"/>
        </pc:sldMkLst>
      </pc:sldChg>
      <pc:sldChg chg="addSp delSp modSp add replId">
        <pc:chgData name="Vedam Kishore" userId="efdc57ec8faeeaf6" providerId="Windows Live" clId="Web-{E2ED10C9-3124-27CD-1B75-0E805246CBEE}" dt="2025-01-18T13:50:10.746" v="535" actId="20577"/>
        <pc:sldMkLst>
          <pc:docMk/>
          <pc:sldMk cId="3763612762" sldId="264"/>
        </pc:sldMkLst>
        <pc:spChg chg="mod">
          <ac:chgData name="Vedam Kishore" userId="efdc57ec8faeeaf6" providerId="Windows Live" clId="Web-{E2ED10C9-3124-27CD-1B75-0E805246CBEE}" dt="2025-01-18T13:37:54.790" v="245" actId="20577"/>
          <ac:spMkLst>
            <pc:docMk/>
            <pc:sldMk cId="3763612762" sldId="264"/>
            <ac:spMk id="2" creationId="{5A1E9989-2906-DBF3-5C38-02921D9E1C69}"/>
          </ac:spMkLst>
        </pc:spChg>
        <pc:spChg chg="mod">
          <ac:chgData name="Vedam Kishore" userId="efdc57ec8faeeaf6" providerId="Windows Live" clId="Web-{E2ED10C9-3124-27CD-1B75-0E805246CBEE}" dt="2025-01-18T13:50:10.746" v="535" actId="20577"/>
          <ac:spMkLst>
            <pc:docMk/>
            <pc:sldMk cId="3763612762" sldId="264"/>
            <ac:spMk id="3" creationId="{AD75B1A8-1326-C3BB-C4C1-F0E6ADC79320}"/>
          </ac:spMkLst>
        </pc:spChg>
        <pc:spChg chg="add del mod">
          <ac:chgData name="Vedam Kishore" userId="efdc57ec8faeeaf6" providerId="Windows Live" clId="Web-{E2ED10C9-3124-27CD-1B75-0E805246CBEE}" dt="2025-01-18T13:44:54.776" v="421"/>
          <ac:spMkLst>
            <pc:docMk/>
            <pc:sldMk cId="3763612762" sldId="264"/>
            <ac:spMk id="5" creationId="{0CC04B66-8354-3050-42C8-65568B3CD437}"/>
          </ac:spMkLst>
        </pc:spChg>
        <pc:spChg chg="add del">
          <ac:chgData name="Vedam Kishore" userId="efdc57ec8faeeaf6" providerId="Windows Live" clId="Web-{E2ED10C9-3124-27CD-1B75-0E805246CBEE}" dt="2025-01-18T13:44:23.229" v="417"/>
          <ac:spMkLst>
            <pc:docMk/>
            <pc:sldMk cId="3763612762" sldId="264"/>
            <ac:spMk id="6" creationId="{817B4E7E-A9BA-0BF9-99A3-E78B98C7B541}"/>
          </ac:spMkLst>
        </pc:spChg>
        <pc:picChg chg="del">
          <ac:chgData name="Vedam Kishore" userId="efdc57ec8faeeaf6" providerId="Windows Live" clId="Web-{E2ED10C9-3124-27CD-1B75-0E805246CBEE}" dt="2025-01-18T13:40:10.275" v="384"/>
          <ac:picMkLst>
            <pc:docMk/>
            <pc:sldMk cId="3763612762" sldId="264"/>
            <ac:picMk id="8" creationId="{256EE3D0-611C-F557-C2FB-C61C8D2362F3}"/>
          </ac:picMkLst>
        </pc:picChg>
        <pc:picChg chg="add mod ord">
          <ac:chgData name="Vedam Kishore" userId="efdc57ec8faeeaf6" providerId="Windows Live" clId="Web-{E2ED10C9-3124-27CD-1B75-0E805246CBEE}" dt="2025-01-18T13:44:58.511" v="422" actId="1076"/>
          <ac:picMkLst>
            <pc:docMk/>
            <pc:sldMk cId="3763612762" sldId="264"/>
            <ac:picMk id="11" creationId="{DBFD365B-0C60-EF44-35D0-F26D645C340B}"/>
          </ac:picMkLst>
        </pc:picChg>
        <pc:picChg chg="add mod">
          <ac:chgData name="Vedam Kishore" userId="efdc57ec8faeeaf6" providerId="Windows Live" clId="Web-{E2ED10C9-3124-27CD-1B75-0E805246CBEE}" dt="2025-01-18T13:46:36.980" v="429" actId="1076"/>
          <ac:picMkLst>
            <pc:docMk/>
            <pc:sldMk cId="3763612762" sldId="264"/>
            <ac:picMk id="12" creationId="{F1B42934-A1E7-8E11-04F4-DECF27144576}"/>
          </ac:picMkLst>
        </pc:picChg>
        <pc:picChg chg="del">
          <ac:chgData name="Vedam Kishore" userId="efdc57ec8faeeaf6" providerId="Windows Live" clId="Web-{E2ED10C9-3124-27CD-1B75-0E805246CBEE}" dt="2025-01-18T13:40:11.119" v="385"/>
          <ac:picMkLst>
            <pc:docMk/>
            <pc:sldMk cId="3763612762" sldId="264"/>
            <ac:picMk id="13" creationId="{E2DB5C9E-D741-574D-5DC7-9CB5ACC0AC95}"/>
          </ac:picMkLst>
        </pc:picChg>
        <pc:picChg chg="add mod">
          <ac:chgData name="Vedam Kishore" userId="efdc57ec8faeeaf6" providerId="Windows Live" clId="Web-{E2ED10C9-3124-27CD-1B75-0E805246CBEE}" dt="2025-01-18T13:48:44.918" v="437" actId="14100"/>
          <ac:picMkLst>
            <pc:docMk/>
            <pc:sldMk cId="3763612762" sldId="264"/>
            <ac:picMk id="14" creationId="{091E7BDB-1B83-5482-7003-360B3FBA4380}"/>
          </ac:picMkLst>
        </pc:picChg>
        <pc:picChg chg="del">
          <ac:chgData name="Vedam Kishore" userId="efdc57ec8faeeaf6" providerId="Windows Live" clId="Web-{E2ED10C9-3124-27CD-1B75-0E805246CBEE}" dt="2025-01-18T13:40:14.244" v="387"/>
          <ac:picMkLst>
            <pc:docMk/>
            <pc:sldMk cId="3763612762" sldId="264"/>
            <ac:picMk id="16" creationId="{F6AC2744-F0E6-C32D-7E42-CF25931B5AB9}"/>
          </ac:picMkLst>
        </pc:picChg>
        <pc:picChg chg="del">
          <ac:chgData name="Vedam Kishore" userId="efdc57ec8faeeaf6" providerId="Windows Live" clId="Web-{E2ED10C9-3124-27CD-1B75-0E805246CBEE}" dt="2025-01-18T13:40:12.978" v="386"/>
          <ac:picMkLst>
            <pc:docMk/>
            <pc:sldMk cId="3763612762" sldId="264"/>
            <ac:picMk id="18" creationId="{9B16BFC1-2932-F262-6255-5D65FFD2BC6F}"/>
          </ac:picMkLst>
        </pc:picChg>
        <pc:cxnChg chg="add">
          <ac:chgData name="Vedam Kishore" userId="efdc57ec8faeeaf6" providerId="Windows Live" clId="Web-{E2ED10C9-3124-27CD-1B75-0E805246CBEE}" dt="2025-01-18T13:44:45.276" v="420"/>
          <ac:cxnSpMkLst>
            <pc:docMk/>
            <pc:sldMk cId="3763612762" sldId="264"/>
            <ac:cxnSpMk id="10" creationId="{9E941068-4F2D-3B35-1FF6-08119A49D778}"/>
          </ac:cxnSpMkLst>
        </pc:cxnChg>
      </pc:sldChg>
      <pc:sldChg chg="modSp add replId">
        <pc:chgData name="Vedam Kishore" userId="efdc57ec8faeeaf6" providerId="Windows Live" clId="Web-{E2ED10C9-3124-27CD-1B75-0E805246CBEE}" dt="2025-01-18T13:53:55.029" v="590" actId="20577"/>
        <pc:sldMkLst>
          <pc:docMk/>
          <pc:sldMk cId="1631406922" sldId="265"/>
        </pc:sldMkLst>
        <pc:spChg chg="mod">
          <ac:chgData name="Vedam Kishore" userId="efdc57ec8faeeaf6" providerId="Windows Live" clId="Web-{E2ED10C9-3124-27CD-1B75-0E805246CBEE}" dt="2025-01-18T13:53:55.029" v="590" actId="20577"/>
          <ac:spMkLst>
            <pc:docMk/>
            <pc:sldMk cId="1631406922" sldId="265"/>
            <ac:spMk id="2" creationId="{083203C3-3B76-034A-39C0-116633FE45AE}"/>
          </ac:spMkLst>
        </pc:spChg>
        <pc:spChg chg="mod">
          <ac:chgData name="Vedam Kishore" userId="efdc57ec8faeeaf6" providerId="Windows Live" clId="Web-{E2ED10C9-3124-27CD-1B75-0E805246CBEE}" dt="2025-01-18T13:53:43.888" v="587" actId="20577"/>
          <ac:spMkLst>
            <pc:docMk/>
            <pc:sldMk cId="1631406922" sldId="265"/>
            <ac:spMk id="3" creationId="{05C2003E-B2E0-E845-404F-B74104DC4F23}"/>
          </ac:spMkLst>
        </pc:spChg>
      </pc:sldChg>
      <pc:sldChg chg="addSp delSp modSp add replId">
        <pc:chgData name="Vedam Kishore" userId="efdc57ec8faeeaf6" providerId="Windows Live" clId="Web-{E2ED10C9-3124-27CD-1B75-0E805246CBEE}" dt="2025-01-18T15:00:49.855" v="708" actId="14100"/>
        <pc:sldMkLst>
          <pc:docMk/>
          <pc:sldMk cId="2501175994" sldId="266"/>
        </pc:sldMkLst>
        <pc:spChg chg="mod">
          <ac:chgData name="Vedam Kishore" userId="efdc57ec8faeeaf6" providerId="Windows Live" clId="Web-{E2ED10C9-3124-27CD-1B75-0E805246CBEE}" dt="2025-01-18T13:55:06.310" v="618" actId="20577"/>
          <ac:spMkLst>
            <pc:docMk/>
            <pc:sldMk cId="2501175994" sldId="266"/>
            <ac:spMk id="2" creationId="{5A1E9989-2906-DBF3-5C38-02921D9E1C69}"/>
          </ac:spMkLst>
        </pc:spChg>
        <pc:spChg chg="mod">
          <ac:chgData name="Vedam Kishore" userId="efdc57ec8faeeaf6" providerId="Windows Live" clId="Web-{E2ED10C9-3124-27CD-1B75-0E805246CBEE}" dt="2025-01-18T13:56:52.936" v="681" actId="20577"/>
          <ac:spMkLst>
            <pc:docMk/>
            <pc:sldMk cId="2501175994" sldId="266"/>
            <ac:spMk id="3" creationId="{AD75B1A8-1326-C3BB-C4C1-F0E6ADC79320}"/>
          </ac:spMkLst>
        </pc:spChg>
        <pc:spChg chg="add del mod">
          <ac:chgData name="Vedam Kishore" userId="efdc57ec8faeeaf6" providerId="Windows Live" clId="Web-{E2ED10C9-3124-27CD-1B75-0E805246CBEE}" dt="2025-01-18T13:59:25.968" v="687"/>
          <ac:spMkLst>
            <pc:docMk/>
            <pc:sldMk cId="2501175994" sldId="266"/>
            <ac:spMk id="8" creationId="{5E86F752-EE36-7675-D77F-2A7A7D6712F5}"/>
          </ac:spMkLst>
        </pc:spChg>
        <pc:picChg chg="del">
          <ac:chgData name="Vedam Kishore" userId="efdc57ec8faeeaf6" providerId="Windows Live" clId="Web-{E2ED10C9-3124-27CD-1B75-0E805246CBEE}" dt="2025-01-18T13:57:02.436" v="686"/>
          <ac:picMkLst>
            <pc:docMk/>
            <pc:sldMk cId="2501175994" sldId="266"/>
            <ac:picMk id="4" creationId="{3772503A-2CB2-3513-0D70-4E322D4B6977}"/>
          </ac:picMkLst>
        </pc:picChg>
        <pc:picChg chg="add mod">
          <ac:chgData name="Vedam Kishore" userId="efdc57ec8faeeaf6" providerId="Windows Live" clId="Web-{E2ED10C9-3124-27CD-1B75-0E805246CBEE}" dt="2025-01-18T14:59:16.495" v="702" actId="1076"/>
          <ac:picMkLst>
            <pc:docMk/>
            <pc:sldMk cId="2501175994" sldId="266"/>
            <ac:picMk id="4" creationId="{6B758B53-2A68-E574-529A-62F8492580BF}"/>
          </ac:picMkLst>
        </pc:picChg>
        <pc:picChg chg="add mod">
          <ac:chgData name="Vedam Kishore" userId="efdc57ec8faeeaf6" providerId="Windows Live" clId="Web-{E2ED10C9-3124-27CD-1B75-0E805246CBEE}" dt="2025-01-18T15:00:43.449" v="706" actId="14100"/>
          <ac:picMkLst>
            <pc:docMk/>
            <pc:sldMk cId="2501175994" sldId="266"/>
            <ac:picMk id="5" creationId="{B9CB6506-6E08-4547-6158-9A6F40BC6575}"/>
          </ac:picMkLst>
        </pc:picChg>
        <pc:picChg chg="del">
          <ac:chgData name="Vedam Kishore" userId="efdc57ec8faeeaf6" providerId="Windows Live" clId="Web-{E2ED10C9-3124-27CD-1B75-0E805246CBEE}" dt="2025-01-18T13:56:56.389" v="685"/>
          <ac:picMkLst>
            <pc:docMk/>
            <pc:sldMk cId="2501175994" sldId="266"/>
            <ac:picMk id="5" creationId="{D5216D94-F603-81FF-B482-CD5FBFCC5950}"/>
          </ac:picMkLst>
        </pc:picChg>
        <pc:picChg chg="del">
          <ac:chgData name="Vedam Kishore" userId="efdc57ec8faeeaf6" providerId="Windows Live" clId="Web-{E2ED10C9-3124-27CD-1B75-0E805246CBEE}" dt="2025-01-18T13:56:54.358" v="682"/>
          <ac:picMkLst>
            <pc:docMk/>
            <pc:sldMk cId="2501175994" sldId="266"/>
            <ac:picMk id="10" creationId="{AB579E13-7056-97E5-742C-AECA1DCB12F0}"/>
          </ac:picMkLst>
        </pc:picChg>
        <pc:picChg chg="del">
          <ac:chgData name="Vedam Kishore" userId="efdc57ec8faeeaf6" providerId="Windows Live" clId="Web-{E2ED10C9-3124-27CD-1B75-0E805246CBEE}" dt="2025-01-18T13:56:55.530" v="684"/>
          <ac:picMkLst>
            <pc:docMk/>
            <pc:sldMk cId="2501175994" sldId="266"/>
            <ac:picMk id="11" creationId="{DE1A32E3-9C74-7FC4-D0DE-A0E94953CDCD}"/>
          </ac:picMkLst>
        </pc:picChg>
        <pc:picChg chg="del">
          <ac:chgData name="Vedam Kishore" userId="efdc57ec8faeeaf6" providerId="Windows Live" clId="Web-{E2ED10C9-3124-27CD-1B75-0E805246CBEE}" dt="2025-01-18T13:56:54.983" v="683"/>
          <ac:picMkLst>
            <pc:docMk/>
            <pc:sldMk cId="2501175994" sldId="266"/>
            <ac:picMk id="12" creationId="{043EA7EC-E206-58BF-0772-17876645D0C6}"/>
          </ac:picMkLst>
        </pc:picChg>
        <pc:picChg chg="add mod ord">
          <ac:chgData name="Vedam Kishore" userId="efdc57ec8faeeaf6" providerId="Windows Live" clId="Web-{E2ED10C9-3124-27CD-1B75-0E805246CBEE}" dt="2025-01-18T15:00:49.855" v="708" actId="14100"/>
          <ac:picMkLst>
            <pc:docMk/>
            <pc:sldMk cId="2501175994" sldId="266"/>
            <ac:picMk id="13" creationId="{71687809-0A70-6B15-61C2-0235EB33FA1F}"/>
          </ac:picMkLst>
        </pc:picChg>
        <pc:picChg chg="add mod">
          <ac:chgData name="Vedam Kishore" userId="efdc57ec8faeeaf6" providerId="Windows Live" clId="Web-{E2ED10C9-3124-27CD-1B75-0E805246CBEE}" dt="2025-01-18T15:00:45.652" v="707" actId="14100"/>
          <ac:picMkLst>
            <pc:docMk/>
            <pc:sldMk cId="2501175994" sldId="266"/>
            <ac:picMk id="14" creationId="{829C22B2-8777-0F90-F1B4-9C82006EC389}"/>
          </ac:picMkLst>
        </pc:picChg>
      </pc:sldChg>
      <pc:sldChg chg="modSp add replId">
        <pc:chgData name="Vedam Kishore" userId="efdc57ec8faeeaf6" providerId="Windows Live" clId="Web-{E2ED10C9-3124-27CD-1B75-0E805246CBEE}" dt="2025-01-18T15:36:05.801" v="1185" actId="20577"/>
        <pc:sldMkLst>
          <pc:docMk/>
          <pc:sldMk cId="2265366210" sldId="267"/>
        </pc:sldMkLst>
        <pc:spChg chg="mod">
          <ac:chgData name="Vedam Kishore" userId="efdc57ec8faeeaf6" providerId="Windows Live" clId="Web-{E2ED10C9-3124-27CD-1B75-0E805246CBEE}" dt="2025-01-18T15:02:51.012" v="711" actId="20577"/>
          <ac:spMkLst>
            <pc:docMk/>
            <pc:sldMk cId="2265366210" sldId="267"/>
            <ac:spMk id="2" creationId="{083203C3-3B76-034A-39C0-116633FE45AE}"/>
          </ac:spMkLst>
        </pc:spChg>
        <pc:spChg chg="mod">
          <ac:chgData name="Vedam Kishore" userId="efdc57ec8faeeaf6" providerId="Windows Live" clId="Web-{E2ED10C9-3124-27CD-1B75-0E805246CBEE}" dt="2025-01-18T15:36:05.801" v="1185" actId="20577"/>
          <ac:spMkLst>
            <pc:docMk/>
            <pc:sldMk cId="2265366210" sldId="267"/>
            <ac:spMk id="3" creationId="{05C2003E-B2E0-E845-404F-B74104DC4F23}"/>
          </ac:spMkLst>
        </pc:spChg>
      </pc:sldChg>
      <pc:sldChg chg="addSp delSp modSp add replId">
        <pc:chgData name="Vedam Kishore" userId="efdc57ec8faeeaf6" providerId="Windows Live" clId="Web-{E2ED10C9-3124-27CD-1B75-0E805246CBEE}" dt="2025-01-18T15:10:18.967" v="832" actId="14100"/>
        <pc:sldMkLst>
          <pc:docMk/>
          <pc:sldMk cId="569239818" sldId="268"/>
        </pc:sldMkLst>
        <pc:spChg chg="mod">
          <ac:chgData name="Vedam Kishore" userId="efdc57ec8faeeaf6" providerId="Windows Live" clId="Web-{E2ED10C9-3124-27CD-1B75-0E805246CBEE}" dt="2025-01-18T15:04:43.559" v="743" actId="20577"/>
          <ac:spMkLst>
            <pc:docMk/>
            <pc:sldMk cId="569239818" sldId="268"/>
            <ac:spMk id="2" creationId="{5A1E9989-2906-DBF3-5C38-02921D9E1C69}"/>
          </ac:spMkLst>
        </pc:spChg>
        <pc:spChg chg="mod">
          <ac:chgData name="Vedam Kishore" userId="efdc57ec8faeeaf6" providerId="Windows Live" clId="Web-{E2ED10C9-3124-27CD-1B75-0E805246CBEE}" dt="2025-01-18T15:07:00.669" v="807" actId="20577"/>
          <ac:spMkLst>
            <pc:docMk/>
            <pc:sldMk cId="569239818" sldId="268"/>
            <ac:spMk id="3" creationId="{AD75B1A8-1326-C3BB-C4C1-F0E6ADC79320}"/>
          </ac:spMkLst>
        </pc:spChg>
        <pc:spChg chg="add del mod">
          <ac:chgData name="Vedam Kishore" userId="efdc57ec8faeeaf6" providerId="Windows Live" clId="Web-{E2ED10C9-3124-27CD-1B75-0E805246CBEE}" dt="2025-01-18T15:07:52.294" v="812"/>
          <ac:spMkLst>
            <pc:docMk/>
            <pc:sldMk cId="569239818" sldId="268"/>
            <ac:spMk id="8" creationId="{3F04686B-640C-8933-C746-5C3CBDE96A44}"/>
          </ac:spMkLst>
        </pc:spChg>
        <pc:picChg chg="del">
          <ac:chgData name="Vedam Kishore" userId="efdc57ec8faeeaf6" providerId="Windows Live" clId="Web-{E2ED10C9-3124-27CD-1B75-0E805246CBEE}" dt="2025-01-18T15:07:05.950" v="810"/>
          <ac:picMkLst>
            <pc:docMk/>
            <pc:sldMk cId="569239818" sldId="268"/>
            <ac:picMk id="4" creationId="{6B758B53-2A68-E574-529A-62F8492580BF}"/>
          </ac:picMkLst>
        </pc:picChg>
        <pc:picChg chg="del">
          <ac:chgData name="Vedam Kishore" userId="efdc57ec8faeeaf6" providerId="Windows Live" clId="Web-{E2ED10C9-3124-27CD-1B75-0E805246CBEE}" dt="2025-01-18T15:07:07.872" v="811"/>
          <ac:picMkLst>
            <pc:docMk/>
            <pc:sldMk cId="569239818" sldId="268"/>
            <ac:picMk id="5" creationId="{B9CB6506-6E08-4547-6158-9A6F40BC6575}"/>
          </ac:picMkLst>
        </pc:picChg>
        <pc:picChg chg="add mod ord">
          <ac:chgData name="Vedam Kishore" userId="efdc57ec8faeeaf6" providerId="Windows Live" clId="Web-{E2ED10C9-3124-27CD-1B75-0E805246CBEE}" dt="2025-01-18T15:08:24.717" v="819" actId="14100"/>
          <ac:picMkLst>
            <pc:docMk/>
            <pc:sldMk cId="569239818" sldId="268"/>
            <ac:picMk id="10" creationId="{56A84AB6-C166-BF90-548E-01CA1AA9C40B}"/>
          </ac:picMkLst>
        </pc:picChg>
        <pc:picChg chg="add del mod">
          <ac:chgData name="Vedam Kishore" userId="efdc57ec8faeeaf6" providerId="Windows Live" clId="Web-{E2ED10C9-3124-27CD-1B75-0E805246CBEE}" dt="2025-01-18T15:09:35.623" v="827"/>
          <ac:picMkLst>
            <pc:docMk/>
            <pc:sldMk cId="569239818" sldId="268"/>
            <ac:picMk id="11" creationId="{DD63C12F-8C83-722E-4295-6B7E5D372615}"/>
          </ac:picMkLst>
        </pc:picChg>
        <pc:picChg chg="add mod">
          <ac:chgData name="Vedam Kishore" userId="efdc57ec8faeeaf6" providerId="Windows Live" clId="Web-{E2ED10C9-3124-27CD-1B75-0E805246CBEE}" dt="2025-01-18T15:10:18.967" v="832" actId="14100"/>
          <ac:picMkLst>
            <pc:docMk/>
            <pc:sldMk cId="569239818" sldId="268"/>
            <ac:picMk id="12" creationId="{A9E3F0B6-CC43-80CB-9759-7736FF612587}"/>
          </ac:picMkLst>
        </pc:picChg>
        <pc:picChg chg="del">
          <ac:chgData name="Vedam Kishore" userId="efdc57ec8faeeaf6" providerId="Windows Live" clId="Web-{E2ED10C9-3124-27CD-1B75-0E805246CBEE}" dt="2025-01-18T15:07:02.653" v="808"/>
          <ac:picMkLst>
            <pc:docMk/>
            <pc:sldMk cId="569239818" sldId="268"/>
            <ac:picMk id="13" creationId="{71687809-0A70-6B15-61C2-0235EB33FA1F}"/>
          </ac:picMkLst>
        </pc:picChg>
        <pc:picChg chg="del">
          <ac:chgData name="Vedam Kishore" userId="efdc57ec8faeeaf6" providerId="Windows Live" clId="Web-{E2ED10C9-3124-27CD-1B75-0E805246CBEE}" dt="2025-01-18T15:07:03.216" v="809"/>
          <ac:picMkLst>
            <pc:docMk/>
            <pc:sldMk cId="569239818" sldId="268"/>
            <ac:picMk id="14" creationId="{829C22B2-8777-0F90-F1B4-9C82006EC389}"/>
          </ac:picMkLst>
        </pc:picChg>
      </pc:sldChg>
      <pc:sldChg chg="addSp delSp modSp add replId">
        <pc:chgData name="Vedam Kishore" userId="efdc57ec8faeeaf6" providerId="Windows Live" clId="Web-{E2ED10C9-3124-27CD-1B75-0E805246CBEE}" dt="2025-01-18T15:17:14.859" v="937" actId="14100"/>
        <pc:sldMkLst>
          <pc:docMk/>
          <pc:sldMk cId="1200361203" sldId="269"/>
        </pc:sldMkLst>
        <pc:spChg chg="mod">
          <ac:chgData name="Vedam Kishore" userId="efdc57ec8faeeaf6" providerId="Windows Live" clId="Web-{E2ED10C9-3124-27CD-1B75-0E805246CBEE}" dt="2025-01-18T15:11:42.311" v="849" actId="20577"/>
          <ac:spMkLst>
            <pc:docMk/>
            <pc:sldMk cId="1200361203" sldId="269"/>
            <ac:spMk id="2" creationId="{5A1E9989-2906-DBF3-5C38-02921D9E1C69}"/>
          </ac:spMkLst>
        </pc:spChg>
        <pc:spChg chg="mod">
          <ac:chgData name="Vedam Kishore" userId="efdc57ec8faeeaf6" providerId="Windows Live" clId="Web-{E2ED10C9-3124-27CD-1B75-0E805246CBEE}" dt="2025-01-18T15:13:43.858" v="925" actId="20577"/>
          <ac:spMkLst>
            <pc:docMk/>
            <pc:sldMk cId="1200361203" sldId="269"/>
            <ac:spMk id="3" creationId="{AD75B1A8-1326-C3BB-C4C1-F0E6ADC79320}"/>
          </ac:spMkLst>
        </pc:spChg>
        <pc:spChg chg="add del mod">
          <ac:chgData name="Vedam Kishore" userId="efdc57ec8faeeaf6" providerId="Windows Live" clId="Web-{E2ED10C9-3124-27CD-1B75-0E805246CBEE}" dt="2025-01-18T15:15:36.187" v="928"/>
          <ac:spMkLst>
            <pc:docMk/>
            <pc:sldMk cId="1200361203" sldId="269"/>
            <ac:spMk id="5" creationId="{69EC57E3-18A0-EFE8-FAD5-DB8DF3970E91}"/>
          </ac:spMkLst>
        </pc:spChg>
        <pc:picChg chg="add mod ord">
          <ac:chgData name="Vedam Kishore" userId="efdc57ec8faeeaf6" providerId="Windows Live" clId="Web-{E2ED10C9-3124-27CD-1B75-0E805246CBEE}" dt="2025-01-18T15:15:47.874" v="933" actId="14100"/>
          <ac:picMkLst>
            <pc:docMk/>
            <pc:sldMk cId="1200361203" sldId="269"/>
            <ac:picMk id="6" creationId="{0DD28AE4-A94B-452E-887A-BC5AA736CFC2}"/>
          </ac:picMkLst>
        </pc:picChg>
        <pc:picChg chg="add mod">
          <ac:chgData name="Vedam Kishore" userId="efdc57ec8faeeaf6" providerId="Windows Live" clId="Web-{E2ED10C9-3124-27CD-1B75-0E805246CBEE}" dt="2025-01-18T15:17:14.859" v="937" actId="14100"/>
          <ac:picMkLst>
            <pc:docMk/>
            <pc:sldMk cId="1200361203" sldId="269"/>
            <ac:picMk id="8" creationId="{2F2A2F17-13AD-C41A-65D2-5359C2CB6C2A}"/>
          </ac:picMkLst>
        </pc:picChg>
        <pc:picChg chg="del">
          <ac:chgData name="Vedam Kishore" userId="efdc57ec8faeeaf6" providerId="Windows Live" clId="Web-{E2ED10C9-3124-27CD-1B75-0E805246CBEE}" dt="2025-01-18T15:13:45.878" v="926"/>
          <ac:picMkLst>
            <pc:docMk/>
            <pc:sldMk cId="1200361203" sldId="269"/>
            <ac:picMk id="10" creationId="{56A84AB6-C166-BF90-548E-01CA1AA9C40B}"/>
          </ac:picMkLst>
        </pc:picChg>
        <pc:picChg chg="del">
          <ac:chgData name="Vedam Kishore" userId="efdc57ec8faeeaf6" providerId="Windows Live" clId="Web-{E2ED10C9-3124-27CD-1B75-0E805246CBEE}" dt="2025-01-18T15:13:46.796" v="927"/>
          <ac:picMkLst>
            <pc:docMk/>
            <pc:sldMk cId="1200361203" sldId="269"/>
            <ac:picMk id="12" creationId="{A9E3F0B6-CC43-80CB-9759-7736FF612587}"/>
          </ac:picMkLst>
        </pc:picChg>
      </pc:sldChg>
      <pc:sldChg chg="addSp delSp modSp add replId">
        <pc:chgData name="Vedam Kishore" userId="efdc57ec8faeeaf6" providerId="Windows Live" clId="Web-{E2ED10C9-3124-27CD-1B75-0E805246CBEE}" dt="2025-01-18T15:35:37.879" v="1154" actId="20577"/>
        <pc:sldMkLst>
          <pc:docMk/>
          <pc:sldMk cId="2852844293" sldId="270"/>
        </pc:sldMkLst>
        <pc:spChg chg="mod">
          <ac:chgData name="Vedam Kishore" userId="efdc57ec8faeeaf6" providerId="Windows Live" clId="Web-{E2ED10C9-3124-27CD-1B75-0E805246CBEE}" dt="2025-01-18T15:18:19.390" v="951" actId="20577"/>
          <ac:spMkLst>
            <pc:docMk/>
            <pc:sldMk cId="2852844293" sldId="270"/>
            <ac:spMk id="2" creationId="{5A1E9989-2906-DBF3-5C38-02921D9E1C69}"/>
          </ac:spMkLst>
        </pc:spChg>
        <pc:spChg chg="mod">
          <ac:chgData name="Vedam Kishore" userId="efdc57ec8faeeaf6" providerId="Windows Live" clId="Web-{E2ED10C9-3124-27CD-1B75-0E805246CBEE}" dt="2025-01-18T15:35:37.879" v="1154" actId="20577"/>
          <ac:spMkLst>
            <pc:docMk/>
            <pc:sldMk cId="2852844293" sldId="270"/>
            <ac:spMk id="3" creationId="{AD75B1A8-1326-C3BB-C4C1-F0E6ADC79320}"/>
          </ac:spMkLst>
        </pc:spChg>
        <pc:spChg chg="add del mod">
          <ac:chgData name="Vedam Kishore" userId="efdc57ec8faeeaf6" providerId="Windows Live" clId="Web-{E2ED10C9-3124-27CD-1B75-0E805246CBEE}" dt="2025-01-18T15:31:25.596" v="984"/>
          <ac:spMkLst>
            <pc:docMk/>
            <pc:sldMk cId="2852844293" sldId="270"/>
            <ac:spMk id="5" creationId="{D0C0EF47-6329-2267-E5AB-B89AD8735D11}"/>
          </ac:spMkLst>
        </pc:spChg>
        <pc:spChg chg="mod">
          <ac:chgData name="Vedam Kishore" userId="efdc57ec8faeeaf6" providerId="Windows Live" clId="Web-{E2ED10C9-3124-27CD-1B75-0E805246CBEE}" dt="2025-01-18T15:35:04.097" v="1141" actId="1076"/>
          <ac:spMkLst>
            <pc:docMk/>
            <pc:sldMk cId="2852844293" sldId="270"/>
            <ac:spMk id="9" creationId="{B5B4A82D-27E9-6BB1-905B-C1CA65C5833C}"/>
          </ac:spMkLst>
        </pc:spChg>
        <pc:picChg chg="del">
          <ac:chgData name="Vedam Kishore" userId="efdc57ec8faeeaf6" providerId="Windows Live" clId="Web-{E2ED10C9-3124-27CD-1B75-0E805246CBEE}" dt="2025-01-18T15:31:23.456" v="983"/>
          <ac:picMkLst>
            <pc:docMk/>
            <pc:sldMk cId="2852844293" sldId="270"/>
            <ac:picMk id="6" creationId="{0DD28AE4-A94B-452E-887A-BC5AA736CFC2}"/>
          </ac:picMkLst>
        </pc:picChg>
        <pc:picChg chg="del">
          <ac:chgData name="Vedam Kishore" userId="efdc57ec8faeeaf6" providerId="Windows Live" clId="Web-{E2ED10C9-3124-27CD-1B75-0E805246CBEE}" dt="2025-01-18T15:31:22.128" v="982"/>
          <ac:picMkLst>
            <pc:docMk/>
            <pc:sldMk cId="2852844293" sldId="270"/>
            <ac:picMk id="8" creationId="{2F2A2F17-13AD-C41A-65D2-5359C2CB6C2A}"/>
          </ac:picMkLst>
        </pc:picChg>
        <pc:picChg chg="add mod ord">
          <ac:chgData name="Vedam Kishore" userId="efdc57ec8faeeaf6" providerId="Windows Live" clId="Web-{E2ED10C9-3124-27CD-1B75-0E805246CBEE}" dt="2025-01-18T15:31:37.971" v="988" actId="14100"/>
          <ac:picMkLst>
            <pc:docMk/>
            <pc:sldMk cId="2852844293" sldId="270"/>
            <ac:picMk id="10" creationId="{9C64DB2D-1D58-7B48-8144-2B83C9130F7C}"/>
          </ac:picMkLst>
        </pc:picChg>
      </pc:sldChg>
      <pc:sldChg chg="modSp add replId">
        <pc:chgData name="Vedam Kishore" userId="efdc57ec8faeeaf6" providerId="Windows Live" clId="Web-{E2ED10C9-3124-27CD-1B75-0E805246CBEE}" dt="2025-01-18T15:38:16.739" v="1260" actId="20577"/>
        <pc:sldMkLst>
          <pc:docMk/>
          <pc:sldMk cId="905862271" sldId="271"/>
        </pc:sldMkLst>
        <pc:spChg chg="mod">
          <ac:chgData name="Vedam Kishore" userId="efdc57ec8faeeaf6" providerId="Windows Live" clId="Web-{E2ED10C9-3124-27CD-1B75-0E805246CBEE}" dt="2025-01-18T15:37:29.129" v="1188" actId="20577"/>
          <ac:spMkLst>
            <pc:docMk/>
            <pc:sldMk cId="905862271" sldId="271"/>
            <ac:spMk id="2" creationId="{083203C3-3B76-034A-39C0-116633FE45AE}"/>
          </ac:spMkLst>
        </pc:spChg>
        <pc:spChg chg="mod">
          <ac:chgData name="Vedam Kishore" userId="efdc57ec8faeeaf6" providerId="Windows Live" clId="Web-{E2ED10C9-3124-27CD-1B75-0E805246CBEE}" dt="2025-01-18T15:38:16.739" v="1260" actId="20577"/>
          <ac:spMkLst>
            <pc:docMk/>
            <pc:sldMk cId="905862271" sldId="271"/>
            <ac:spMk id="3" creationId="{05C2003E-B2E0-E845-404F-B74104DC4F23}"/>
          </ac:spMkLst>
        </pc:spChg>
      </pc:sldChg>
      <pc:sldChg chg="addSp delSp modSp add replId">
        <pc:chgData name="Vedam Kishore" userId="efdc57ec8faeeaf6" providerId="Windows Live" clId="Web-{E2ED10C9-3124-27CD-1B75-0E805246CBEE}" dt="2025-01-18T15:46:33.256" v="1360" actId="14100"/>
        <pc:sldMkLst>
          <pc:docMk/>
          <pc:sldMk cId="1128341788" sldId="272"/>
        </pc:sldMkLst>
        <pc:spChg chg="mod">
          <ac:chgData name="Vedam Kishore" userId="efdc57ec8faeeaf6" providerId="Windows Live" clId="Web-{E2ED10C9-3124-27CD-1B75-0E805246CBEE}" dt="2025-01-18T15:38:37.067" v="1273" actId="20577"/>
          <ac:spMkLst>
            <pc:docMk/>
            <pc:sldMk cId="1128341788" sldId="272"/>
            <ac:spMk id="2" creationId="{5A1E9989-2906-DBF3-5C38-02921D9E1C69}"/>
          </ac:spMkLst>
        </pc:spChg>
        <pc:spChg chg="del">
          <ac:chgData name="Vedam Kishore" userId="efdc57ec8faeeaf6" providerId="Windows Live" clId="Web-{E2ED10C9-3124-27CD-1B75-0E805246CBEE}" dt="2025-01-18T15:38:42.582" v="1274"/>
          <ac:spMkLst>
            <pc:docMk/>
            <pc:sldMk cId="1128341788" sldId="272"/>
            <ac:spMk id="3" creationId="{AD75B1A8-1326-C3BB-C4C1-F0E6ADC79320}"/>
          </ac:spMkLst>
        </pc:spChg>
        <pc:spChg chg="add del mod">
          <ac:chgData name="Vedam Kishore" userId="efdc57ec8faeeaf6" providerId="Windows Live" clId="Web-{E2ED10C9-3124-27CD-1B75-0E805246CBEE}" dt="2025-01-18T15:38:59.004" v="1276"/>
          <ac:spMkLst>
            <pc:docMk/>
            <pc:sldMk cId="1128341788" sldId="272"/>
            <ac:spMk id="5" creationId="{30CB0A6F-D545-DEDA-79EC-B0F5393A5B4F}"/>
          </ac:spMkLst>
        </pc:spChg>
        <pc:spChg chg="add mod">
          <ac:chgData name="Vedam Kishore" userId="efdc57ec8faeeaf6" providerId="Windows Live" clId="Web-{E2ED10C9-3124-27CD-1B75-0E805246CBEE}" dt="2025-01-18T15:43:28.521" v="1355" actId="20577"/>
          <ac:spMkLst>
            <pc:docMk/>
            <pc:sldMk cId="1128341788" sldId="272"/>
            <ac:spMk id="8" creationId="{7917292C-FC67-5D8D-F935-B9304CF5EA67}"/>
          </ac:spMkLst>
        </pc:spChg>
        <pc:spChg chg="add del mod">
          <ac:chgData name="Vedam Kishore" userId="efdc57ec8faeeaf6" providerId="Windows Live" clId="Web-{E2ED10C9-3124-27CD-1B75-0E805246CBEE}" dt="2025-01-18T15:46:24.303" v="1356"/>
          <ac:spMkLst>
            <pc:docMk/>
            <pc:sldMk cId="1128341788" sldId="272"/>
            <ac:spMk id="12" creationId="{06DAAF96-D297-0546-BA08-A46A1859A973}"/>
          </ac:spMkLst>
        </pc:spChg>
        <pc:picChg chg="del">
          <ac:chgData name="Vedam Kishore" userId="efdc57ec8faeeaf6" providerId="Windows Live" clId="Web-{E2ED10C9-3124-27CD-1B75-0E805246CBEE}" dt="2025-01-18T15:42:37.599" v="1346"/>
          <ac:picMkLst>
            <pc:docMk/>
            <pc:sldMk cId="1128341788" sldId="272"/>
            <ac:picMk id="10" creationId="{9C64DB2D-1D58-7B48-8144-2B83C9130F7C}"/>
          </ac:picMkLst>
        </pc:picChg>
        <pc:picChg chg="add mod ord">
          <ac:chgData name="Vedam Kishore" userId="efdc57ec8faeeaf6" providerId="Windows Live" clId="Web-{E2ED10C9-3124-27CD-1B75-0E805246CBEE}" dt="2025-01-18T15:46:33.256" v="1360" actId="14100"/>
          <ac:picMkLst>
            <pc:docMk/>
            <pc:sldMk cId="1128341788" sldId="272"/>
            <ac:picMk id="13" creationId="{729334AB-9A3A-5248-2FF3-5D144E378D20}"/>
          </ac:picMkLst>
        </pc:picChg>
      </pc:sldChg>
      <pc:sldChg chg="addSp delSp modSp add replId">
        <pc:chgData name="Vedam Kishore" userId="efdc57ec8faeeaf6" providerId="Windows Live" clId="Web-{E2ED10C9-3124-27CD-1B75-0E805246CBEE}" dt="2025-01-18T15:50:02.897" v="1393" actId="14100"/>
        <pc:sldMkLst>
          <pc:docMk/>
          <pc:sldMk cId="3779404031" sldId="273"/>
        </pc:sldMkLst>
        <pc:spChg chg="add del mod">
          <ac:chgData name="Vedam Kishore" userId="efdc57ec8faeeaf6" providerId="Windows Live" clId="Web-{E2ED10C9-3124-27CD-1B75-0E805246CBEE}" dt="2025-01-18T15:49:56.538" v="1390"/>
          <ac:spMkLst>
            <pc:docMk/>
            <pc:sldMk cId="3779404031" sldId="273"/>
            <ac:spMk id="4" creationId="{AB2A829F-164D-2545-C0E9-E6C791BA4288}"/>
          </ac:spMkLst>
        </pc:spChg>
        <pc:spChg chg="mod">
          <ac:chgData name="Vedam Kishore" userId="efdc57ec8faeeaf6" providerId="Windows Live" clId="Web-{E2ED10C9-3124-27CD-1B75-0E805246CBEE}" dt="2025-01-18T15:47:36.319" v="1388" actId="20577"/>
          <ac:spMkLst>
            <pc:docMk/>
            <pc:sldMk cId="3779404031" sldId="273"/>
            <ac:spMk id="8" creationId="{7917292C-FC67-5D8D-F935-B9304CF5EA67}"/>
          </ac:spMkLst>
        </pc:spChg>
        <pc:picChg chg="add mod ord">
          <ac:chgData name="Vedam Kishore" userId="efdc57ec8faeeaf6" providerId="Windows Live" clId="Web-{E2ED10C9-3124-27CD-1B75-0E805246CBEE}" dt="2025-01-18T15:50:02.897" v="1393" actId="14100"/>
          <ac:picMkLst>
            <pc:docMk/>
            <pc:sldMk cId="3779404031" sldId="273"/>
            <ac:picMk id="5" creationId="{8B11100E-1109-D0F4-A006-691B3AB45911}"/>
          </ac:picMkLst>
        </pc:picChg>
        <pc:picChg chg="del">
          <ac:chgData name="Vedam Kishore" userId="efdc57ec8faeeaf6" providerId="Windows Live" clId="Web-{E2ED10C9-3124-27CD-1B75-0E805246CBEE}" dt="2025-01-18T15:47:37.725" v="1389"/>
          <ac:picMkLst>
            <pc:docMk/>
            <pc:sldMk cId="3779404031" sldId="273"/>
            <ac:picMk id="13" creationId="{729334AB-9A3A-5248-2FF3-5D144E378D20}"/>
          </ac:picMkLst>
        </pc:picChg>
      </pc:sldChg>
    </pc:docChg>
  </pc:docChgLst>
  <pc:docChgLst>
    <pc:chgData name="Vedam Kishore" userId="efdc57ec8faeeaf6" providerId="Windows Live" clId="Web-{7CB76E0F-DF1D-FFFD-A41F-064B9D23FE72}"/>
    <pc:docChg chg="addSld delSld modSld">
      <pc:chgData name="Vedam Kishore" userId="efdc57ec8faeeaf6" providerId="Windows Live" clId="Web-{7CB76E0F-DF1D-FFFD-A41F-064B9D23FE72}" dt="2025-01-22T19:11:45.256" v="145" actId="20577"/>
      <pc:docMkLst>
        <pc:docMk/>
      </pc:docMkLst>
      <pc:sldChg chg="modSp">
        <pc:chgData name="Vedam Kishore" userId="efdc57ec8faeeaf6" providerId="Windows Live" clId="Web-{7CB76E0F-DF1D-FFFD-A41F-064B9D23FE72}" dt="2025-01-22T19:11:45.256" v="145" actId="20577"/>
        <pc:sldMkLst>
          <pc:docMk/>
          <pc:sldMk cId="2249073234" sldId="278"/>
        </pc:sldMkLst>
        <pc:spChg chg="mod">
          <ac:chgData name="Vedam Kishore" userId="efdc57ec8faeeaf6" providerId="Windows Live" clId="Web-{7CB76E0F-DF1D-FFFD-A41F-064B9D23FE72}" dt="2025-01-22T19:11:45.256" v="145" actId="20577"/>
          <ac:spMkLst>
            <pc:docMk/>
            <pc:sldMk cId="2249073234" sldId="278"/>
            <ac:spMk id="3" creationId="{05C2003E-B2E0-E845-404F-B74104DC4F23}"/>
          </ac:spMkLst>
        </pc:spChg>
      </pc:sldChg>
      <pc:sldChg chg="del">
        <pc:chgData name="Vedam Kishore" userId="efdc57ec8faeeaf6" providerId="Windows Live" clId="Web-{7CB76E0F-DF1D-FFFD-A41F-064B9D23FE72}" dt="2025-01-22T18:42:24.934" v="41"/>
        <pc:sldMkLst>
          <pc:docMk/>
          <pc:sldMk cId="324332554" sldId="284"/>
        </pc:sldMkLst>
      </pc:sldChg>
      <pc:sldChg chg="add del replId">
        <pc:chgData name="Vedam Kishore" userId="efdc57ec8faeeaf6" providerId="Windows Live" clId="Web-{7CB76E0F-DF1D-FFFD-A41F-064B9D23FE72}" dt="2025-01-22T18:42:31.543" v="42"/>
        <pc:sldMkLst>
          <pc:docMk/>
          <pc:sldMk cId="3470606433" sldId="286"/>
        </pc:sldMkLst>
      </pc:sldChg>
      <pc:sldChg chg="addSp delSp modSp add replId">
        <pc:chgData name="Vedam Kishore" userId="efdc57ec8faeeaf6" providerId="Windows Live" clId="Web-{7CB76E0F-DF1D-FFFD-A41F-064B9D23FE72}" dt="2025-01-22T18:41:51.011" v="40" actId="14100"/>
        <pc:sldMkLst>
          <pc:docMk/>
          <pc:sldMk cId="969134742" sldId="287"/>
        </pc:sldMkLst>
        <pc:spChg chg="mod">
          <ac:chgData name="Vedam Kishore" userId="efdc57ec8faeeaf6" providerId="Windows Live" clId="Web-{7CB76E0F-DF1D-FFFD-A41F-064B9D23FE72}" dt="2025-01-22T18:40:32.322" v="2" actId="20577"/>
          <ac:spMkLst>
            <pc:docMk/>
            <pc:sldMk cId="969134742" sldId="287"/>
            <ac:spMk id="2" creationId="{5A1E9989-2906-DBF3-5C38-02921D9E1C69}"/>
          </ac:spMkLst>
        </pc:spChg>
        <pc:spChg chg="add del mod">
          <ac:chgData name="Vedam Kishore" userId="efdc57ec8faeeaf6" providerId="Windows Live" clId="Web-{7CB76E0F-DF1D-FFFD-A41F-064B9D23FE72}" dt="2025-01-22T18:41:32.464" v="33"/>
          <ac:spMkLst>
            <pc:docMk/>
            <pc:sldMk cId="969134742" sldId="287"/>
            <ac:spMk id="4" creationId="{8B2AA95F-EA98-313E-62A8-A91D019C1D54}"/>
          </ac:spMkLst>
        </pc:spChg>
        <pc:spChg chg="mod">
          <ac:chgData name="Vedam Kishore" userId="efdc57ec8faeeaf6" providerId="Windows Live" clId="Web-{7CB76E0F-DF1D-FFFD-A41F-064B9D23FE72}" dt="2025-01-22T18:41:09.745" v="31" actId="20577"/>
          <ac:spMkLst>
            <pc:docMk/>
            <pc:sldMk cId="969134742" sldId="287"/>
            <ac:spMk id="8" creationId="{7917292C-FC67-5D8D-F935-B9304CF5EA67}"/>
          </ac:spMkLst>
        </pc:spChg>
        <pc:picChg chg="add mod ord">
          <ac:chgData name="Vedam Kishore" userId="efdc57ec8faeeaf6" providerId="Windows Live" clId="Web-{7CB76E0F-DF1D-FFFD-A41F-064B9D23FE72}" dt="2025-01-22T18:41:51.011" v="40" actId="14100"/>
          <ac:picMkLst>
            <pc:docMk/>
            <pc:sldMk cId="969134742" sldId="287"/>
            <ac:picMk id="5" creationId="{81E92CF1-B16B-BFE7-1055-4988D7A14F74}"/>
          </ac:picMkLst>
        </pc:picChg>
        <pc:picChg chg="del">
          <ac:chgData name="Vedam Kishore" userId="efdc57ec8faeeaf6" providerId="Windows Live" clId="Web-{7CB76E0F-DF1D-FFFD-A41F-064B9D23FE72}" dt="2025-01-22T18:41:15.167" v="32"/>
          <ac:picMkLst>
            <pc:docMk/>
            <pc:sldMk cId="969134742" sldId="287"/>
            <ac:picMk id="6" creationId="{9F29C760-3E7C-2FB0-CE57-E135DC0663E9}"/>
          </ac:picMkLst>
        </pc:picChg>
      </pc:sldChg>
      <pc:sldChg chg="addSp delSp modSp add replId">
        <pc:chgData name="Vedam Kishore" userId="efdc57ec8faeeaf6" providerId="Windows Live" clId="Web-{7CB76E0F-DF1D-FFFD-A41F-064B9D23FE72}" dt="2025-01-22T19:10:55.349" v="132" actId="1076"/>
        <pc:sldMkLst>
          <pc:docMk/>
          <pc:sldMk cId="3269092698" sldId="288"/>
        </pc:sldMkLst>
        <pc:spChg chg="mod">
          <ac:chgData name="Vedam Kishore" userId="efdc57ec8faeeaf6" providerId="Windows Live" clId="Web-{7CB76E0F-DF1D-FFFD-A41F-064B9D23FE72}" dt="2025-01-22T18:44:05.936" v="60" actId="20577"/>
          <ac:spMkLst>
            <pc:docMk/>
            <pc:sldMk cId="3269092698" sldId="288"/>
            <ac:spMk id="2" creationId="{5A1E9989-2906-DBF3-5C38-02921D9E1C69}"/>
          </ac:spMkLst>
        </pc:spChg>
        <pc:spChg chg="add del mod">
          <ac:chgData name="Vedam Kishore" userId="efdc57ec8faeeaf6" providerId="Windows Live" clId="Web-{7CB76E0F-DF1D-FFFD-A41F-064B9D23FE72}" dt="2025-01-22T19:10:42.505" v="127"/>
          <ac:spMkLst>
            <pc:docMk/>
            <pc:sldMk cId="3269092698" sldId="288"/>
            <ac:spMk id="4" creationId="{CA7BF67D-2E09-C5BA-4314-44778F67D541}"/>
          </ac:spMkLst>
        </pc:spChg>
        <pc:spChg chg="mod">
          <ac:chgData name="Vedam Kishore" userId="efdc57ec8faeeaf6" providerId="Windows Live" clId="Web-{7CB76E0F-DF1D-FFFD-A41F-064B9D23FE72}" dt="2025-01-22T19:10:42.005" v="126" actId="20577"/>
          <ac:spMkLst>
            <pc:docMk/>
            <pc:sldMk cId="3269092698" sldId="288"/>
            <ac:spMk id="8" creationId="{7917292C-FC67-5D8D-F935-B9304CF5EA67}"/>
          </ac:spMkLst>
        </pc:spChg>
        <pc:picChg chg="add mod ord">
          <ac:chgData name="Vedam Kishore" userId="efdc57ec8faeeaf6" providerId="Windows Live" clId="Web-{7CB76E0F-DF1D-FFFD-A41F-064B9D23FE72}" dt="2025-01-22T19:10:55.349" v="132" actId="1076"/>
          <ac:picMkLst>
            <pc:docMk/>
            <pc:sldMk cId="3269092698" sldId="288"/>
            <ac:picMk id="3" creationId="{0D6D3443-7E33-B501-3A95-32B2CE883EDD}"/>
          </ac:picMkLst>
        </pc:picChg>
        <pc:picChg chg="del">
          <ac:chgData name="Vedam Kishore" userId="efdc57ec8faeeaf6" providerId="Windows Live" clId="Web-{7CB76E0F-DF1D-FFFD-A41F-064B9D23FE72}" dt="2025-01-22T18:45:54.407" v="99"/>
          <ac:picMkLst>
            <pc:docMk/>
            <pc:sldMk cId="3269092698" sldId="288"/>
            <ac:picMk id="5" creationId="{81E92CF1-B16B-BFE7-1055-4988D7A14F74}"/>
          </ac:picMkLst>
        </pc:picChg>
      </pc:sldChg>
    </pc:docChg>
  </pc:docChgLst>
  <pc:docChgLst>
    <pc:chgData name="Vedam Kishore" userId="efdc57ec8faeeaf6" providerId="Windows Live" clId="Web-{C3D628E5-EF21-38E9-1A27-44828150E596}"/>
    <pc:docChg chg="addSld delSld modSld addMainMaster delMainMaster">
      <pc:chgData name="Vedam Kishore" userId="efdc57ec8faeeaf6" providerId="Windows Live" clId="Web-{C3D628E5-EF21-38E9-1A27-44828150E596}" dt="2025-01-18T11:41:47.181" v="159"/>
      <pc:docMkLst>
        <pc:docMk/>
      </pc:docMkLst>
      <pc:sldChg chg="addSp delSp modSp mod modClrScheme chgLayout">
        <pc:chgData name="Vedam Kishore" userId="efdc57ec8faeeaf6" providerId="Windows Live" clId="Web-{C3D628E5-EF21-38E9-1A27-44828150E596}" dt="2025-01-18T11:31:27.246" v="101"/>
        <pc:sldMkLst>
          <pc:docMk/>
          <pc:sldMk cId="109857222" sldId="256"/>
        </pc:sldMkLst>
        <pc:spChg chg="mod ord">
          <ac:chgData name="Vedam Kishore" userId="efdc57ec8faeeaf6" providerId="Windows Live" clId="Web-{C3D628E5-EF21-38E9-1A27-44828150E596}" dt="2025-01-18T11:31:27.246" v="10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Vedam Kishore" userId="efdc57ec8faeeaf6" providerId="Windows Live" clId="Web-{C3D628E5-EF21-38E9-1A27-44828150E596}" dt="2025-01-18T11:31:27.246" v="10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edam Kishore" userId="efdc57ec8faeeaf6" providerId="Windows Live" clId="Web-{C3D628E5-EF21-38E9-1A27-44828150E596}" dt="2025-01-18T11:28:13.049" v="3"/>
          <ac:spMkLst>
            <pc:docMk/>
            <pc:sldMk cId="109857222" sldId="256"/>
            <ac:spMk id="4" creationId="{75747904-E607-DBAE-CB72-7A7683B3854C}"/>
          </ac:spMkLst>
        </pc:spChg>
      </pc:sldChg>
      <pc:sldChg chg="modSp new mod modClrScheme chgLayout">
        <pc:chgData name="Vedam Kishore" userId="efdc57ec8faeeaf6" providerId="Windows Live" clId="Web-{C3D628E5-EF21-38E9-1A27-44828150E596}" dt="2025-01-18T11:31:27.246" v="101"/>
        <pc:sldMkLst>
          <pc:docMk/>
          <pc:sldMk cId="3733979713" sldId="257"/>
        </pc:sldMkLst>
        <pc:spChg chg="mod ord">
          <ac:chgData name="Vedam Kishore" userId="efdc57ec8faeeaf6" providerId="Windows Live" clId="Web-{C3D628E5-EF21-38E9-1A27-44828150E596}" dt="2025-01-18T11:31:27.246" v="101"/>
          <ac:spMkLst>
            <pc:docMk/>
            <pc:sldMk cId="3733979713" sldId="257"/>
            <ac:spMk id="2" creationId="{5A1E9989-2906-DBF3-5C38-02921D9E1C69}"/>
          </ac:spMkLst>
        </pc:spChg>
        <pc:spChg chg="mod ord">
          <ac:chgData name="Vedam Kishore" userId="efdc57ec8faeeaf6" providerId="Windows Live" clId="Web-{C3D628E5-EF21-38E9-1A27-44828150E596}" dt="2025-01-18T11:31:27.246" v="101"/>
          <ac:spMkLst>
            <pc:docMk/>
            <pc:sldMk cId="3733979713" sldId="257"/>
            <ac:spMk id="3" creationId="{AD75B1A8-1326-C3BB-C4C1-F0E6ADC79320}"/>
          </ac:spMkLst>
        </pc:spChg>
        <pc:spChg chg="mod ord">
          <ac:chgData name="Vedam Kishore" userId="efdc57ec8faeeaf6" providerId="Windows Live" clId="Web-{C3D628E5-EF21-38E9-1A27-44828150E596}" dt="2025-01-18T11:31:27.246" v="101"/>
          <ac:spMkLst>
            <pc:docMk/>
            <pc:sldMk cId="3733979713" sldId="257"/>
            <ac:spMk id="4" creationId="{9A9C5589-56F8-C75C-4C16-6493069DCF07}"/>
          </ac:spMkLst>
        </pc:spChg>
      </pc:sldChg>
      <pc:sldChg chg="new del">
        <pc:chgData name="Vedam Kishore" userId="efdc57ec8faeeaf6" providerId="Windows Live" clId="Web-{C3D628E5-EF21-38E9-1A27-44828150E596}" dt="2025-01-18T11:29:27.740" v="27"/>
        <pc:sldMkLst>
          <pc:docMk/>
          <pc:sldMk cId="2432689468" sldId="258"/>
        </pc:sldMkLst>
      </pc:sldChg>
      <pc:sldChg chg="addSp delSp modSp new mod modClrScheme addAnim delAnim modAnim chgLayout">
        <pc:chgData name="Vedam Kishore" userId="efdc57ec8faeeaf6" providerId="Windows Live" clId="Web-{C3D628E5-EF21-38E9-1A27-44828150E596}" dt="2025-01-18T11:41:47.181" v="159"/>
        <pc:sldMkLst>
          <pc:docMk/>
          <pc:sldMk cId="3814549035" sldId="258"/>
        </pc:sldMkLst>
        <pc:spChg chg="mod ord">
          <ac:chgData name="Vedam Kishore" userId="efdc57ec8faeeaf6" providerId="Windows Live" clId="Web-{C3D628E5-EF21-38E9-1A27-44828150E596}" dt="2025-01-18T11:31:27.246" v="101"/>
          <ac:spMkLst>
            <pc:docMk/>
            <pc:sldMk cId="3814549035" sldId="258"/>
            <ac:spMk id="2" creationId="{083203C3-3B76-034A-39C0-116633FE45AE}"/>
          </ac:spMkLst>
        </pc:spChg>
        <pc:spChg chg="mod ord">
          <ac:chgData name="Vedam Kishore" userId="efdc57ec8faeeaf6" providerId="Windows Live" clId="Web-{C3D628E5-EF21-38E9-1A27-44828150E596}" dt="2025-01-18T11:31:27.246" v="101"/>
          <ac:spMkLst>
            <pc:docMk/>
            <pc:sldMk cId="3814549035" sldId="258"/>
            <ac:spMk id="3" creationId="{05C2003E-B2E0-E845-404F-B74104DC4F23}"/>
          </ac:spMkLst>
        </pc:spChg>
        <pc:picChg chg="add mod">
          <ac:chgData name="Vedam Kishore" userId="efdc57ec8faeeaf6" providerId="Windows Live" clId="Web-{C3D628E5-EF21-38E9-1A27-44828150E596}" dt="2025-01-18T11:41:47.181" v="159"/>
          <ac:picMkLst>
            <pc:docMk/>
            <pc:sldMk cId="3814549035" sldId="258"/>
            <ac:picMk id="10" creationId="{D7A08D59-1963-C45C-D77E-E99D17C656BA}"/>
          </ac:picMkLst>
        </pc:picChg>
        <pc:inkChg chg="add del">
          <ac:chgData name="Vedam Kishore" userId="efdc57ec8faeeaf6" providerId="Windows Live" clId="Web-{C3D628E5-EF21-38E9-1A27-44828150E596}" dt="2025-01-18T11:31:25.855" v="100"/>
          <ac:inkMkLst>
            <pc:docMk/>
            <pc:sldMk cId="3814549035" sldId="258"/>
            <ac:inkMk id="4" creationId="{4F0A5654-2331-D341-C6A4-67B038DB5B36}"/>
          </ac:inkMkLst>
        </pc:inkChg>
        <pc:inkChg chg="add del">
          <ac:chgData name="Vedam Kishore" userId="efdc57ec8faeeaf6" providerId="Windows Live" clId="Web-{C3D628E5-EF21-38E9-1A27-44828150E596}" dt="2025-01-18T11:31:46.372" v="104"/>
          <ac:inkMkLst>
            <pc:docMk/>
            <pc:sldMk cId="3814549035" sldId="258"/>
            <ac:inkMk id="6" creationId="{46B2BD72-7508-547B-2A37-072659D7E982}"/>
          </ac:inkMkLst>
        </pc:inkChg>
        <pc:inkChg chg="add del">
          <ac:chgData name="Vedam Kishore" userId="efdc57ec8faeeaf6" providerId="Windows Live" clId="Web-{C3D628E5-EF21-38E9-1A27-44828150E596}" dt="2025-01-18T11:31:50.090" v="106"/>
          <ac:inkMkLst>
            <pc:docMk/>
            <pc:sldMk cId="3814549035" sldId="258"/>
            <ac:inkMk id="7" creationId="{50AE3F31-B96B-916F-DDC1-092FCFF1D437}"/>
          </ac:inkMkLst>
        </pc:inkChg>
        <pc:inkChg chg="add">
          <ac:chgData name="Vedam Kishore" userId="efdc57ec8faeeaf6" providerId="Windows Live" clId="Web-{C3D628E5-EF21-38E9-1A27-44828150E596}" dt="2025-01-18T11:33:00.766" v="109"/>
          <ac:inkMkLst>
            <pc:docMk/>
            <pc:sldMk cId="3814549035" sldId="258"/>
            <ac:inkMk id="9" creationId="{7EA7FE90-FFED-AB63-F575-7A752F83C7D1}"/>
          </ac:inkMkLst>
        </pc:inkChg>
        <pc:cxnChg chg="add del">
          <ac:chgData name="Vedam Kishore" userId="efdc57ec8faeeaf6" providerId="Windows Live" clId="Web-{C3D628E5-EF21-38E9-1A27-44828150E596}" dt="2025-01-18T11:31:51.434" v="107"/>
          <ac:cxnSpMkLst>
            <pc:docMk/>
            <pc:sldMk cId="3814549035" sldId="258"/>
            <ac:cxnSpMk id="5" creationId="{A6A8BE7D-E2FC-3F77-EDDE-41A3B047A9DB}"/>
          </ac:cxnSpMkLst>
        </pc:cxnChg>
        <pc:cxnChg chg="add">
          <ac:chgData name="Vedam Kishore" userId="efdc57ec8faeeaf6" providerId="Windows Live" clId="Web-{C3D628E5-EF21-38E9-1A27-44828150E596}" dt="2025-01-18T11:32:59.453" v="108"/>
          <ac:cxnSpMkLst>
            <pc:docMk/>
            <pc:sldMk cId="3814549035" sldId="258"/>
            <ac:cxnSpMk id="8" creationId="{A592E100-4B29-9EA0-CC06-947212B47146}"/>
          </ac:cxnSpMkLst>
        </pc:cxnChg>
      </pc:sldChg>
      <pc:sldChg chg="addSp delSp add del replId">
        <pc:chgData name="Vedam Kishore" userId="efdc57ec8faeeaf6" providerId="Windows Live" clId="Web-{C3D628E5-EF21-38E9-1A27-44828150E596}" dt="2025-01-18T11:33:54.971" v="129"/>
        <pc:sldMkLst>
          <pc:docMk/>
          <pc:sldMk cId="204494844" sldId="259"/>
        </pc:sldMkLst>
        <pc:inkChg chg="add">
          <ac:chgData name="Vedam Kishore" userId="efdc57ec8faeeaf6" providerId="Windows Live" clId="Web-{C3D628E5-EF21-38E9-1A27-44828150E596}" dt="2025-01-18T11:33:26.986" v="118"/>
          <ac:inkMkLst>
            <pc:docMk/>
            <pc:sldMk cId="204494844" sldId="259"/>
            <ac:inkMk id="4" creationId="{7BA1AFCC-9EFB-034D-2FED-0A1AEC9AF95E}"/>
          </ac:inkMkLst>
        </pc:inkChg>
        <pc:inkChg chg="add">
          <ac:chgData name="Vedam Kishore" userId="efdc57ec8faeeaf6" providerId="Windows Live" clId="Web-{C3D628E5-EF21-38E9-1A27-44828150E596}" dt="2025-01-18T11:33:32.501" v="119"/>
          <ac:inkMkLst>
            <pc:docMk/>
            <pc:sldMk cId="204494844" sldId="259"/>
            <ac:inkMk id="5" creationId="{8BDF9C08-01EB-96C8-BBF8-2188B2B165EC}"/>
          </ac:inkMkLst>
        </pc:inkChg>
        <pc:inkChg chg="add">
          <ac:chgData name="Vedam Kishore" userId="efdc57ec8faeeaf6" providerId="Windows Live" clId="Web-{C3D628E5-EF21-38E9-1A27-44828150E596}" dt="2025-01-18T11:33:32.517" v="120"/>
          <ac:inkMkLst>
            <pc:docMk/>
            <pc:sldMk cId="204494844" sldId="259"/>
            <ac:inkMk id="6" creationId="{E0EE55FC-DED7-098D-5AE8-68D8331100BC}"/>
          </ac:inkMkLst>
        </pc:inkChg>
        <pc:inkChg chg="add">
          <ac:chgData name="Vedam Kishore" userId="efdc57ec8faeeaf6" providerId="Windows Live" clId="Web-{C3D628E5-EF21-38E9-1A27-44828150E596}" dt="2025-01-18T11:33:32.517" v="121"/>
          <ac:inkMkLst>
            <pc:docMk/>
            <pc:sldMk cId="204494844" sldId="259"/>
            <ac:inkMk id="7" creationId="{FED6CDA7-1E2A-654D-6742-B15B6E915147}"/>
          </ac:inkMkLst>
        </pc:inkChg>
        <pc:inkChg chg="add">
          <ac:chgData name="Vedam Kishore" userId="efdc57ec8faeeaf6" providerId="Windows Live" clId="Web-{C3D628E5-EF21-38E9-1A27-44828150E596}" dt="2025-01-18T11:33:33.205" v="122"/>
          <ac:inkMkLst>
            <pc:docMk/>
            <pc:sldMk cId="204494844" sldId="259"/>
            <ac:inkMk id="10" creationId="{71DB71E8-5208-D1D8-1102-890C2A49B2AB}"/>
          </ac:inkMkLst>
        </pc:inkChg>
        <pc:inkChg chg="add del">
          <ac:chgData name="Vedam Kishore" userId="efdc57ec8faeeaf6" providerId="Windows Live" clId="Web-{C3D628E5-EF21-38E9-1A27-44828150E596}" dt="2025-01-18T11:33:52.737" v="128"/>
          <ac:inkMkLst>
            <pc:docMk/>
            <pc:sldMk cId="204494844" sldId="259"/>
            <ac:inkMk id="11" creationId="{C4BC1652-A645-519C-97BB-9BE26F48A40D}"/>
          </ac:inkMkLst>
        </pc:inkChg>
        <pc:inkChg chg="add del">
          <ac:chgData name="Vedam Kishore" userId="efdc57ec8faeeaf6" providerId="Windows Live" clId="Web-{C3D628E5-EF21-38E9-1A27-44828150E596}" dt="2025-01-18T11:33:52.737" v="127"/>
          <ac:inkMkLst>
            <pc:docMk/>
            <pc:sldMk cId="204494844" sldId="259"/>
            <ac:inkMk id="12" creationId="{0A73579A-9E82-46F3-F56C-4C2131C6C9E5}"/>
          </ac:inkMkLst>
        </pc:inkChg>
        <pc:inkChg chg="add del">
          <ac:chgData name="Vedam Kishore" userId="efdc57ec8faeeaf6" providerId="Windows Live" clId="Web-{C3D628E5-EF21-38E9-1A27-44828150E596}" dt="2025-01-18T11:33:50.065" v="126"/>
          <ac:inkMkLst>
            <pc:docMk/>
            <pc:sldMk cId="204494844" sldId="259"/>
            <ac:inkMk id="13" creationId="{AEA946B9-0679-CDAB-A2B9-7256F9928415}"/>
          </ac:inkMkLst>
        </pc:inkChg>
      </pc:sldChg>
      <pc:sldChg chg="modSp add replId">
        <pc:chgData name="Vedam Kishore" userId="efdc57ec8faeeaf6" providerId="Windows Live" clId="Web-{C3D628E5-EF21-38E9-1A27-44828150E596}" dt="2025-01-18T11:34:13.238" v="131" actId="1076"/>
        <pc:sldMkLst>
          <pc:docMk/>
          <pc:sldMk cId="2279706621" sldId="259"/>
        </pc:sldMkLst>
        <pc:cxnChg chg="mod">
          <ac:chgData name="Vedam Kishore" userId="efdc57ec8faeeaf6" providerId="Windows Live" clId="Web-{C3D628E5-EF21-38E9-1A27-44828150E596}" dt="2025-01-18T11:34:13.238" v="131" actId="1076"/>
          <ac:cxnSpMkLst>
            <pc:docMk/>
            <pc:sldMk cId="2279706621" sldId="259"/>
            <ac:cxnSpMk id="8" creationId="{A592E100-4B29-9EA0-CC06-947212B47146}"/>
          </ac:cxnSpMkLst>
        </pc:cxnChg>
      </pc:sldChg>
      <pc:sldChg chg="addSp add del replId">
        <pc:chgData name="Vedam Kishore" userId="efdc57ec8faeeaf6" providerId="Windows Live" clId="Web-{C3D628E5-EF21-38E9-1A27-44828150E596}" dt="2025-01-18T11:33:21.626" v="116"/>
        <pc:sldMkLst>
          <pc:docMk/>
          <pc:sldMk cId="3843613439" sldId="259"/>
        </pc:sldMkLst>
        <pc:inkChg chg="add">
          <ac:chgData name="Vedam Kishore" userId="efdc57ec8faeeaf6" providerId="Windows Live" clId="Web-{C3D628E5-EF21-38E9-1A27-44828150E596}" dt="2025-01-18T11:33:16.579" v="111"/>
          <ac:inkMkLst>
            <pc:docMk/>
            <pc:sldMk cId="3843613439" sldId="259"/>
            <ac:inkMk id="4" creationId="{61AB9A6B-D893-7A7E-626E-A71C2DCAE758}"/>
          </ac:inkMkLst>
        </pc:inkChg>
        <pc:inkChg chg="add">
          <ac:chgData name="Vedam Kishore" userId="efdc57ec8faeeaf6" providerId="Windows Live" clId="Web-{C3D628E5-EF21-38E9-1A27-44828150E596}" dt="2025-01-18T11:33:16.579" v="112"/>
          <ac:inkMkLst>
            <pc:docMk/>
            <pc:sldMk cId="3843613439" sldId="259"/>
            <ac:inkMk id="5" creationId="{9EF372FE-1CF5-589A-0958-602590F25C01}"/>
          </ac:inkMkLst>
        </pc:inkChg>
        <pc:inkChg chg="add">
          <ac:chgData name="Vedam Kishore" userId="efdc57ec8faeeaf6" providerId="Windows Live" clId="Web-{C3D628E5-EF21-38E9-1A27-44828150E596}" dt="2025-01-18T11:33:17.266" v="113"/>
          <ac:inkMkLst>
            <pc:docMk/>
            <pc:sldMk cId="3843613439" sldId="259"/>
            <ac:inkMk id="6" creationId="{92574FD0-D7B9-626C-4C9A-48121DD8C241}"/>
          </ac:inkMkLst>
        </pc:inkChg>
        <pc:inkChg chg="add">
          <ac:chgData name="Vedam Kishore" userId="efdc57ec8faeeaf6" providerId="Windows Live" clId="Web-{C3D628E5-EF21-38E9-1A27-44828150E596}" dt="2025-01-18T11:33:17.282" v="114"/>
          <ac:inkMkLst>
            <pc:docMk/>
            <pc:sldMk cId="3843613439" sldId="259"/>
            <ac:inkMk id="7" creationId="{CBA00706-FAC9-1F8D-E97E-A4D40690D5F5}"/>
          </ac:inkMkLst>
        </pc:inkChg>
        <pc:inkChg chg="add">
          <ac:chgData name="Vedam Kishore" userId="efdc57ec8faeeaf6" providerId="Windows Live" clId="Web-{C3D628E5-EF21-38E9-1A27-44828150E596}" dt="2025-01-18T11:33:18.704" v="115"/>
          <ac:inkMkLst>
            <pc:docMk/>
            <pc:sldMk cId="3843613439" sldId="259"/>
            <ac:inkMk id="10" creationId="{DBF96753-8AD4-2D01-7E10-E46CA7ABA062}"/>
          </ac:inkMkLst>
        </pc:inkChg>
      </pc:sldChg>
      <pc:sldMasterChg chg="add del addSldLayout delSldLayout modSldLayout">
        <pc:chgData name="Vedam Kishore" userId="efdc57ec8faeeaf6" providerId="Windows Live" clId="Web-{C3D628E5-EF21-38E9-1A27-44828150E596}" dt="2025-01-18T11:31:27.246" v="101"/>
        <pc:sldMasterMkLst>
          <pc:docMk/>
          <pc:sldMasterMk cId="4033478519" sldId="2147483672"/>
        </pc:sldMasterMkLst>
        <pc:sldLayoutChg chg="add del mod replId">
          <pc:chgData name="Vedam Kishore" userId="efdc57ec8faeeaf6" providerId="Windows Live" clId="Web-{C3D628E5-EF21-38E9-1A27-44828150E596}" dt="2025-01-18T11:31:27.246" v="101"/>
          <pc:sldLayoutMkLst>
            <pc:docMk/>
            <pc:sldMasterMk cId="4033478519" sldId="2147483672"/>
            <pc:sldLayoutMk cId="273374370" sldId="2147483673"/>
          </pc:sldLayoutMkLst>
        </pc:sldLayoutChg>
        <pc:sldLayoutChg chg="add del mod replId">
          <pc:chgData name="Vedam Kishore" userId="efdc57ec8faeeaf6" providerId="Windows Live" clId="Web-{C3D628E5-EF21-38E9-1A27-44828150E596}" dt="2025-01-18T11:31:27.246" v="101"/>
          <pc:sldLayoutMkLst>
            <pc:docMk/>
            <pc:sldMasterMk cId="4033478519" sldId="2147483672"/>
            <pc:sldLayoutMk cId="231571950" sldId="2147483674"/>
          </pc:sldLayoutMkLst>
        </pc:sldLayoutChg>
        <pc:sldLayoutChg chg="add del mod replId">
          <pc:chgData name="Vedam Kishore" userId="efdc57ec8faeeaf6" providerId="Windows Live" clId="Web-{C3D628E5-EF21-38E9-1A27-44828150E596}" dt="2025-01-18T11:31:27.246" v="101"/>
          <pc:sldLayoutMkLst>
            <pc:docMk/>
            <pc:sldMasterMk cId="4033478519" sldId="2147483672"/>
            <pc:sldLayoutMk cId="709801668" sldId="2147483675"/>
          </pc:sldLayoutMkLst>
        </pc:sldLayoutChg>
        <pc:sldLayoutChg chg="add del mod replId">
          <pc:chgData name="Vedam Kishore" userId="efdc57ec8faeeaf6" providerId="Windows Live" clId="Web-{C3D628E5-EF21-38E9-1A27-44828150E596}" dt="2025-01-18T11:31:27.246" v="101"/>
          <pc:sldLayoutMkLst>
            <pc:docMk/>
            <pc:sldMasterMk cId="4033478519" sldId="2147483672"/>
            <pc:sldLayoutMk cId="1078880786" sldId="2147483676"/>
          </pc:sldLayoutMkLst>
        </pc:sldLayoutChg>
        <pc:sldLayoutChg chg="add del mod replId">
          <pc:chgData name="Vedam Kishore" userId="efdc57ec8faeeaf6" providerId="Windows Live" clId="Web-{C3D628E5-EF21-38E9-1A27-44828150E596}" dt="2025-01-18T11:31:27.246" v="101"/>
          <pc:sldLayoutMkLst>
            <pc:docMk/>
            <pc:sldMasterMk cId="4033478519" sldId="2147483672"/>
            <pc:sldLayoutMk cId="1016367402" sldId="2147483677"/>
          </pc:sldLayoutMkLst>
        </pc:sldLayoutChg>
        <pc:sldLayoutChg chg="add del mod replId">
          <pc:chgData name="Vedam Kishore" userId="efdc57ec8faeeaf6" providerId="Windows Live" clId="Web-{C3D628E5-EF21-38E9-1A27-44828150E596}" dt="2025-01-18T11:31:27.246" v="101"/>
          <pc:sldLayoutMkLst>
            <pc:docMk/>
            <pc:sldMasterMk cId="4033478519" sldId="2147483672"/>
            <pc:sldLayoutMk cId="1650909352" sldId="2147483678"/>
          </pc:sldLayoutMkLst>
        </pc:sldLayoutChg>
        <pc:sldLayoutChg chg="add del mod replId">
          <pc:chgData name="Vedam Kishore" userId="efdc57ec8faeeaf6" providerId="Windows Live" clId="Web-{C3D628E5-EF21-38E9-1A27-44828150E596}" dt="2025-01-18T11:31:27.246" v="101"/>
          <pc:sldLayoutMkLst>
            <pc:docMk/>
            <pc:sldMasterMk cId="4033478519" sldId="2147483672"/>
            <pc:sldLayoutMk cId="3991126217" sldId="2147483679"/>
          </pc:sldLayoutMkLst>
        </pc:sldLayoutChg>
        <pc:sldLayoutChg chg="add del mod replId">
          <pc:chgData name="Vedam Kishore" userId="efdc57ec8faeeaf6" providerId="Windows Live" clId="Web-{C3D628E5-EF21-38E9-1A27-44828150E596}" dt="2025-01-18T11:31:27.246" v="101"/>
          <pc:sldLayoutMkLst>
            <pc:docMk/>
            <pc:sldMasterMk cId="4033478519" sldId="2147483672"/>
            <pc:sldLayoutMk cId="1838066750" sldId="2147483680"/>
          </pc:sldLayoutMkLst>
        </pc:sldLayoutChg>
        <pc:sldLayoutChg chg="add del mod replId">
          <pc:chgData name="Vedam Kishore" userId="efdc57ec8faeeaf6" providerId="Windows Live" clId="Web-{C3D628E5-EF21-38E9-1A27-44828150E596}" dt="2025-01-18T11:31:27.246" v="101"/>
          <pc:sldLayoutMkLst>
            <pc:docMk/>
            <pc:sldMasterMk cId="4033478519" sldId="2147483672"/>
            <pc:sldLayoutMk cId="4064520452" sldId="2147483681"/>
          </pc:sldLayoutMkLst>
        </pc:sldLayoutChg>
        <pc:sldLayoutChg chg="add del mod replId">
          <pc:chgData name="Vedam Kishore" userId="efdc57ec8faeeaf6" providerId="Windows Live" clId="Web-{C3D628E5-EF21-38E9-1A27-44828150E596}" dt="2025-01-18T11:31:27.246" v="101"/>
          <pc:sldLayoutMkLst>
            <pc:docMk/>
            <pc:sldMasterMk cId="4033478519" sldId="2147483672"/>
            <pc:sldLayoutMk cId="2217326278" sldId="2147483682"/>
          </pc:sldLayoutMkLst>
        </pc:sldLayoutChg>
        <pc:sldLayoutChg chg="add del mod replId">
          <pc:chgData name="Vedam Kishore" userId="efdc57ec8faeeaf6" providerId="Windows Live" clId="Web-{C3D628E5-EF21-38E9-1A27-44828150E596}" dt="2025-01-18T11:31:27.246" v="101"/>
          <pc:sldLayoutMkLst>
            <pc:docMk/>
            <pc:sldMasterMk cId="4033478519" sldId="2147483672"/>
            <pc:sldLayoutMk cId="3697934531" sldId="2147483683"/>
          </pc:sldLayoutMkLst>
        </pc:sldLayoutChg>
      </pc:sldMasterChg>
      <pc:sldMasterChg chg="add del addSldLayout delSldLayout">
        <pc:chgData name="Vedam Kishore" userId="efdc57ec8faeeaf6" providerId="Windows Live" clId="Web-{C3D628E5-EF21-38E9-1A27-44828150E596}" dt="2025-01-18T11:31:27.246" v="101"/>
        <pc:sldMasterMkLst>
          <pc:docMk/>
          <pc:sldMasterMk cId="2460954070" sldId="2147483703"/>
        </pc:sldMasterMkLst>
        <pc:sldLayoutChg chg="add del">
          <pc:chgData name="Vedam Kishore" userId="efdc57ec8faeeaf6" providerId="Windows Live" clId="Web-{C3D628E5-EF21-38E9-1A27-44828150E596}" dt="2025-01-18T11:31:27.246" v="101"/>
          <pc:sldLayoutMkLst>
            <pc:docMk/>
            <pc:sldMasterMk cId="2460954070" sldId="2147483703"/>
            <pc:sldLayoutMk cId="2591524520" sldId="2147483663"/>
          </pc:sldLayoutMkLst>
        </pc:sldLayoutChg>
        <pc:sldLayoutChg chg="add del">
          <pc:chgData name="Vedam Kishore" userId="efdc57ec8faeeaf6" providerId="Windows Live" clId="Web-{C3D628E5-EF21-38E9-1A27-44828150E596}" dt="2025-01-18T11:31:27.246" v="101"/>
          <pc:sldLayoutMkLst>
            <pc:docMk/>
            <pc:sldMasterMk cId="2460954070" sldId="2147483703"/>
            <pc:sldLayoutMk cId="3210312558" sldId="2147483666"/>
          </pc:sldLayoutMkLst>
        </pc:sldLayoutChg>
        <pc:sldLayoutChg chg="add del">
          <pc:chgData name="Vedam Kishore" userId="efdc57ec8faeeaf6" providerId="Windows Live" clId="Web-{C3D628E5-EF21-38E9-1A27-44828150E596}" dt="2025-01-18T11:31:27.246" v="101"/>
          <pc:sldLayoutMkLst>
            <pc:docMk/>
            <pc:sldMasterMk cId="2460954070" sldId="2147483703"/>
            <pc:sldLayoutMk cId="3146388984" sldId="2147483667"/>
          </pc:sldLayoutMkLst>
        </pc:sldLayoutChg>
        <pc:sldLayoutChg chg="add del">
          <pc:chgData name="Vedam Kishore" userId="efdc57ec8faeeaf6" providerId="Windows Live" clId="Web-{C3D628E5-EF21-38E9-1A27-44828150E596}" dt="2025-01-18T11:31:27.246" v="101"/>
          <pc:sldLayoutMkLst>
            <pc:docMk/>
            <pc:sldMasterMk cId="2460954070" sldId="2147483703"/>
            <pc:sldLayoutMk cId="2202905451" sldId="2147483701"/>
          </pc:sldLayoutMkLst>
        </pc:sldLayoutChg>
        <pc:sldLayoutChg chg="add del">
          <pc:chgData name="Vedam Kishore" userId="efdc57ec8faeeaf6" providerId="Windows Live" clId="Web-{C3D628E5-EF21-38E9-1A27-44828150E596}" dt="2025-01-18T11:31:27.246" v="101"/>
          <pc:sldLayoutMkLst>
            <pc:docMk/>
            <pc:sldMasterMk cId="2460954070" sldId="2147483703"/>
            <pc:sldLayoutMk cId="3479445657" sldId="2147483702"/>
          </pc:sldLayoutMkLst>
        </pc:sldLayoutChg>
        <pc:sldLayoutChg chg="add del">
          <pc:chgData name="Vedam Kishore" userId="efdc57ec8faeeaf6" providerId="Windows Live" clId="Web-{C3D628E5-EF21-38E9-1A27-44828150E596}" dt="2025-01-18T11:31:27.246" v="101"/>
          <pc:sldLayoutMkLst>
            <pc:docMk/>
            <pc:sldMasterMk cId="2460954070" sldId="2147483703"/>
            <pc:sldLayoutMk cId="3733172339" sldId="2147483707"/>
          </pc:sldLayoutMkLst>
        </pc:sldLayoutChg>
        <pc:sldLayoutChg chg="add del">
          <pc:chgData name="Vedam Kishore" userId="efdc57ec8faeeaf6" providerId="Windows Live" clId="Web-{C3D628E5-EF21-38E9-1A27-44828150E596}" dt="2025-01-18T11:31:27.246" v="101"/>
          <pc:sldLayoutMkLst>
            <pc:docMk/>
            <pc:sldMasterMk cId="2460954070" sldId="2147483703"/>
            <pc:sldLayoutMk cId="3171841454" sldId="2147483715"/>
          </pc:sldLayoutMkLst>
        </pc:sldLayoutChg>
        <pc:sldLayoutChg chg="add del">
          <pc:chgData name="Vedam Kishore" userId="efdc57ec8faeeaf6" providerId="Windows Live" clId="Web-{C3D628E5-EF21-38E9-1A27-44828150E596}" dt="2025-01-18T11:31:27.246" v="101"/>
          <pc:sldLayoutMkLst>
            <pc:docMk/>
            <pc:sldMasterMk cId="2460954070" sldId="2147483703"/>
            <pc:sldLayoutMk cId="1203092039" sldId="2147483718"/>
          </pc:sldLayoutMkLst>
        </pc:sldLayoutChg>
        <pc:sldLayoutChg chg="add del">
          <pc:chgData name="Vedam Kishore" userId="efdc57ec8faeeaf6" providerId="Windows Live" clId="Web-{C3D628E5-EF21-38E9-1A27-44828150E596}" dt="2025-01-18T11:31:27.246" v="101"/>
          <pc:sldLayoutMkLst>
            <pc:docMk/>
            <pc:sldMasterMk cId="2460954070" sldId="2147483703"/>
            <pc:sldLayoutMk cId="1718958274" sldId="2147483719"/>
          </pc:sldLayoutMkLst>
        </pc:sldLayoutChg>
        <pc:sldLayoutChg chg="add del">
          <pc:chgData name="Vedam Kishore" userId="efdc57ec8faeeaf6" providerId="Windows Live" clId="Web-{C3D628E5-EF21-38E9-1A27-44828150E596}" dt="2025-01-18T11:31:27.246" v="101"/>
          <pc:sldLayoutMkLst>
            <pc:docMk/>
            <pc:sldMasterMk cId="2460954070" sldId="2147483703"/>
            <pc:sldLayoutMk cId="949138452" sldId="2147483720"/>
          </pc:sldLayoutMkLst>
        </pc:sldLayoutChg>
        <pc:sldLayoutChg chg="add del">
          <pc:chgData name="Vedam Kishore" userId="efdc57ec8faeeaf6" providerId="Windows Live" clId="Web-{C3D628E5-EF21-38E9-1A27-44828150E596}" dt="2025-01-18T11:31:27.246" v="101"/>
          <pc:sldLayoutMkLst>
            <pc:docMk/>
            <pc:sldMasterMk cId="2460954070" sldId="2147483703"/>
            <pc:sldLayoutMk cId="2385387890" sldId="2147483725"/>
          </pc:sldLayoutMkLst>
        </pc:sldLayoutChg>
      </pc:sldMasterChg>
    </pc:docChg>
  </pc:docChgLst>
  <pc:docChgLst>
    <pc:chgData name="Vedam Kishore" userId="efdc57ec8faeeaf6" providerId="Windows Live" clId="Web-{72D6D20F-0E62-D97C-E06D-E99A4DB22470}"/>
    <pc:docChg chg="addSld delSld modSld">
      <pc:chgData name="Vedam Kishore" userId="efdc57ec8faeeaf6" providerId="Windows Live" clId="Web-{72D6D20F-0E62-D97C-E06D-E99A4DB22470}" dt="2025-01-18T16:35:30.562" v="109"/>
      <pc:docMkLst>
        <pc:docMk/>
      </pc:docMkLst>
      <pc:sldChg chg="addSp delSp modSp">
        <pc:chgData name="Vedam Kishore" userId="efdc57ec8faeeaf6" providerId="Windows Live" clId="Web-{72D6D20F-0E62-D97C-E06D-E99A4DB22470}" dt="2025-01-18T16:26:00.056" v="1"/>
        <pc:sldMkLst>
          <pc:docMk/>
          <pc:sldMk cId="488070232" sldId="274"/>
        </pc:sldMkLst>
        <pc:spChg chg="del">
          <ac:chgData name="Vedam Kishore" userId="efdc57ec8faeeaf6" providerId="Windows Live" clId="Web-{72D6D20F-0E62-D97C-E06D-E99A4DB22470}" dt="2025-01-18T16:25:57.150" v="0"/>
          <ac:spMkLst>
            <pc:docMk/>
            <pc:sldMk cId="488070232" sldId="274"/>
            <ac:spMk id="3" creationId="{1DCBAB1D-BD5B-33A1-513D-9FE6A5A32B87}"/>
          </ac:spMkLst>
        </pc:spChg>
        <pc:spChg chg="del">
          <ac:chgData name="Vedam Kishore" userId="efdc57ec8faeeaf6" providerId="Windows Live" clId="Web-{72D6D20F-0E62-D97C-E06D-E99A4DB22470}" dt="2025-01-18T16:26:00.056" v="1"/>
          <ac:spMkLst>
            <pc:docMk/>
            <pc:sldMk cId="488070232" sldId="274"/>
            <ac:spMk id="5" creationId="{7B5D5218-1EAF-CB10-4BF4-5710DE951590}"/>
          </ac:spMkLst>
        </pc:spChg>
        <pc:spChg chg="add mod">
          <ac:chgData name="Vedam Kishore" userId="efdc57ec8faeeaf6" providerId="Windows Live" clId="Web-{72D6D20F-0E62-D97C-E06D-E99A4DB22470}" dt="2025-01-18T16:25:57.150" v="0"/>
          <ac:spMkLst>
            <pc:docMk/>
            <pc:sldMk cId="488070232" sldId="274"/>
            <ac:spMk id="9" creationId="{D0411787-E3B7-ADBF-D669-6156BB3A3376}"/>
          </ac:spMkLst>
        </pc:spChg>
        <pc:spChg chg="add mod">
          <ac:chgData name="Vedam Kishore" userId="efdc57ec8faeeaf6" providerId="Windows Live" clId="Web-{72D6D20F-0E62-D97C-E06D-E99A4DB22470}" dt="2025-01-18T16:26:00.056" v="1"/>
          <ac:spMkLst>
            <pc:docMk/>
            <pc:sldMk cId="488070232" sldId="274"/>
            <ac:spMk id="11" creationId="{907AADD7-854B-CE14-A6CC-11224E0A80A0}"/>
          </ac:spMkLst>
        </pc:spChg>
      </pc:sldChg>
      <pc:sldChg chg="addSp delSp modSp del">
        <pc:chgData name="Vedam Kishore" userId="efdc57ec8faeeaf6" providerId="Windows Live" clId="Web-{72D6D20F-0E62-D97C-E06D-E99A4DB22470}" dt="2025-01-18T16:35:20.312" v="108"/>
        <pc:sldMkLst>
          <pc:docMk/>
          <pc:sldMk cId="1606866391" sldId="276"/>
        </pc:sldMkLst>
        <pc:spChg chg="del mod">
          <ac:chgData name="Vedam Kishore" userId="efdc57ec8faeeaf6" providerId="Windows Live" clId="Web-{72D6D20F-0E62-D97C-E06D-E99A4DB22470}" dt="2025-01-18T16:32:08.763" v="6"/>
          <ac:spMkLst>
            <pc:docMk/>
            <pc:sldMk cId="1606866391" sldId="276"/>
            <ac:spMk id="5" creationId="{00000000-0000-0000-0000-000000000000}"/>
          </ac:spMkLst>
        </pc:spChg>
        <pc:graphicFrameChg chg="del">
          <ac:chgData name="Vedam Kishore" userId="efdc57ec8faeeaf6" providerId="Windows Live" clId="Web-{72D6D20F-0E62-D97C-E06D-E99A4DB22470}" dt="2025-01-18T16:27:24.776" v="2"/>
          <ac:graphicFrameMkLst>
            <pc:docMk/>
            <pc:sldMk cId="1606866391" sldId="276"/>
            <ac:graphicFrameMk id="2" creationId="{00000000-0000-0000-0000-000000000000}"/>
          </ac:graphicFrameMkLst>
        </pc:graphicFrameChg>
        <pc:picChg chg="add del mod">
          <ac:chgData name="Vedam Kishore" userId="efdc57ec8faeeaf6" providerId="Windows Live" clId="Web-{72D6D20F-0E62-D97C-E06D-E99A4DB22470}" dt="2025-01-18T16:33:10.857" v="15"/>
          <ac:picMkLst>
            <pc:docMk/>
            <pc:sldMk cId="1606866391" sldId="276"/>
            <ac:picMk id="6" creationId="{2E8D931D-3214-6994-61C7-AA7EDCBC1AE5}"/>
          </ac:picMkLst>
        </pc:picChg>
      </pc:sldChg>
      <pc:sldChg chg="addSp delSp modSp add replId">
        <pc:chgData name="Vedam Kishore" userId="efdc57ec8faeeaf6" providerId="Windows Live" clId="Web-{72D6D20F-0E62-D97C-E06D-E99A4DB22470}" dt="2025-01-18T16:35:19.015" v="107" actId="20577"/>
        <pc:sldMkLst>
          <pc:docMk/>
          <pc:sldMk cId="3913135938" sldId="283"/>
        </pc:sldMkLst>
        <pc:spChg chg="mod">
          <ac:chgData name="Vedam Kishore" userId="efdc57ec8faeeaf6" providerId="Windows Live" clId="Web-{72D6D20F-0E62-D97C-E06D-E99A4DB22470}" dt="2025-01-18T16:33:45.342" v="31" actId="20577"/>
          <ac:spMkLst>
            <pc:docMk/>
            <pc:sldMk cId="3913135938" sldId="283"/>
            <ac:spMk id="2" creationId="{5A1E9989-2906-DBF3-5C38-02921D9E1C69}"/>
          </ac:spMkLst>
        </pc:spChg>
        <pc:spChg chg="add del mod">
          <ac:chgData name="Vedam Kishore" userId="efdc57ec8faeeaf6" providerId="Windows Live" clId="Web-{72D6D20F-0E62-D97C-E06D-E99A4DB22470}" dt="2025-01-18T16:33:14.701" v="16"/>
          <ac:spMkLst>
            <pc:docMk/>
            <pc:sldMk cId="3913135938" sldId="283"/>
            <ac:spMk id="4" creationId="{E2837661-96AB-E582-FFAC-8F7A5BBB6F48}"/>
          </ac:spMkLst>
        </pc:spChg>
        <pc:spChg chg="mod">
          <ac:chgData name="Vedam Kishore" userId="efdc57ec8faeeaf6" providerId="Windows Live" clId="Web-{72D6D20F-0E62-D97C-E06D-E99A4DB22470}" dt="2025-01-18T16:35:19.015" v="107" actId="20577"/>
          <ac:spMkLst>
            <pc:docMk/>
            <pc:sldMk cId="3913135938" sldId="283"/>
            <ac:spMk id="8" creationId="{7917292C-FC67-5D8D-F935-B9304CF5EA67}"/>
          </ac:spMkLst>
        </pc:spChg>
        <pc:spChg chg="mod">
          <ac:chgData name="Vedam Kishore" userId="efdc57ec8faeeaf6" providerId="Windows Live" clId="Web-{72D6D20F-0E62-D97C-E06D-E99A4DB22470}" dt="2025-01-18T16:33:04.810" v="13" actId="1076"/>
          <ac:spMkLst>
            <pc:docMk/>
            <pc:sldMk cId="3913135938" sldId="283"/>
            <ac:spMk id="9" creationId="{B5B4A82D-27E9-6BB1-905B-C1CA65C5833C}"/>
          </ac:spMkLst>
        </pc:spChg>
        <pc:picChg chg="del">
          <ac:chgData name="Vedam Kishore" userId="efdc57ec8faeeaf6" providerId="Windows Live" clId="Web-{72D6D20F-0E62-D97C-E06D-E99A4DB22470}" dt="2025-01-18T16:32:59.545" v="12"/>
          <ac:picMkLst>
            <pc:docMk/>
            <pc:sldMk cId="3913135938" sldId="283"/>
            <ac:picMk id="5" creationId="{8B11100E-1109-D0F4-A006-691B3AB45911}"/>
          </ac:picMkLst>
        </pc:picChg>
        <pc:picChg chg="add mod ord">
          <ac:chgData name="Vedam Kishore" userId="efdc57ec8faeeaf6" providerId="Windows Live" clId="Web-{72D6D20F-0E62-D97C-E06D-E99A4DB22470}" dt="2025-01-18T16:33:27.154" v="21" actId="14100"/>
          <ac:picMkLst>
            <pc:docMk/>
            <pc:sldMk cId="3913135938" sldId="283"/>
            <ac:picMk id="6" creationId="{9F29C760-3E7C-2FB0-CE57-E135DC0663E9}"/>
          </ac:picMkLst>
        </pc:picChg>
        <pc:cxnChg chg="mod">
          <ac:chgData name="Vedam Kishore" userId="efdc57ec8faeeaf6" providerId="Windows Live" clId="Web-{72D6D20F-0E62-D97C-E06D-E99A4DB22470}" dt="2025-01-18T16:33:07.764" v="14" actId="1076"/>
          <ac:cxnSpMkLst>
            <pc:docMk/>
            <pc:sldMk cId="3913135938" sldId="283"/>
            <ac:cxnSpMk id="7" creationId="{3C03CA9C-D826-6A4F-7EE0-4F730E772B4F}"/>
          </ac:cxnSpMkLst>
        </pc:cxnChg>
      </pc:sldChg>
      <pc:sldChg chg="add replId">
        <pc:chgData name="Vedam Kishore" userId="efdc57ec8faeeaf6" providerId="Windows Live" clId="Web-{72D6D20F-0E62-D97C-E06D-E99A4DB22470}" dt="2025-01-18T16:35:30.562" v="109"/>
        <pc:sldMkLst>
          <pc:docMk/>
          <pc:sldMk cId="324332554" sldId="284"/>
        </pc:sldMkLst>
      </pc:sldChg>
    </pc:docChg>
  </pc:docChgLst>
  <pc:docChgLst>
    <pc:chgData name="Vedam Kishore" userId="efdc57ec8faeeaf6" providerId="Windows Live" clId="Web-{A123D7FF-5CE6-1B62-ABB7-C0598EA5B128}"/>
    <pc:docChg chg="addSld modSld">
      <pc:chgData name="Vedam Kishore" userId="efdc57ec8faeeaf6" providerId="Windows Live" clId="Web-{A123D7FF-5CE6-1B62-ABB7-C0598EA5B128}" dt="2025-01-24T09:18:44.860" v="452" actId="1076"/>
      <pc:docMkLst>
        <pc:docMk/>
      </pc:docMkLst>
      <pc:sldChg chg="modSp">
        <pc:chgData name="Vedam Kishore" userId="efdc57ec8faeeaf6" providerId="Windows Live" clId="Web-{A123D7FF-5CE6-1B62-ABB7-C0598EA5B128}" dt="2025-01-24T08:57:21.404" v="336" actId="20577"/>
        <pc:sldMkLst>
          <pc:docMk/>
          <pc:sldMk cId="1308302199" sldId="277"/>
        </pc:sldMkLst>
        <pc:spChg chg="mod">
          <ac:chgData name="Vedam Kishore" userId="efdc57ec8faeeaf6" providerId="Windows Live" clId="Web-{A123D7FF-5CE6-1B62-ABB7-C0598EA5B128}" dt="2025-01-24T08:57:21.404" v="336" actId="20577"/>
          <ac:spMkLst>
            <pc:docMk/>
            <pc:sldMk cId="1308302199" sldId="277"/>
            <ac:spMk id="2" creationId="{083203C3-3B76-034A-39C0-116633FE45AE}"/>
          </ac:spMkLst>
        </pc:spChg>
      </pc:sldChg>
      <pc:sldChg chg="modSp">
        <pc:chgData name="Vedam Kishore" userId="efdc57ec8faeeaf6" providerId="Windows Live" clId="Web-{A123D7FF-5CE6-1B62-ABB7-C0598EA5B128}" dt="2025-01-24T08:57:29.748" v="340" actId="20577"/>
        <pc:sldMkLst>
          <pc:docMk/>
          <pc:sldMk cId="2249073234" sldId="278"/>
        </pc:sldMkLst>
        <pc:spChg chg="mod">
          <ac:chgData name="Vedam Kishore" userId="efdc57ec8faeeaf6" providerId="Windows Live" clId="Web-{A123D7FF-5CE6-1B62-ABB7-C0598EA5B128}" dt="2025-01-24T08:57:29.748" v="340" actId="20577"/>
          <ac:spMkLst>
            <pc:docMk/>
            <pc:sldMk cId="2249073234" sldId="278"/>
            <ac:spMk id="2" creationId="{083203C3-3B76-034A-39C0-116633FE45AE}"/>
          </ac:spMkLst>
        </pc:spChg>
      </pc:sldChg>
      <pc:sldChg chg="modSp">
        <pc:chgData name="Vedam Kishore" userId="efdc57ec8faeeaf6" providerId="Windows Live" clId="Web-{A123D7FF-5CE6-1B62-ABB7-C0598EA5B128}" dt="2025-01-24T08:57:48.264" v="351" actId="20577"/>
        <pc:sldMkLst>
          <pc:docMk/>
          <pc:sldMk cId="275257443" sldId="279"/>
        </pc:sldMkLst>
        <pc:spChg chg="mod">
          <ac:chgData name="Vedam Kishore" userId="efdc57ec8faeeaf6" providerId="Windows Live" clId="Web-{A123D7FF-5CE6-1B62-ABB7-C0598EA5B128}" dt="2025-01-24T08:57:48.264" v="351" actId="20577"/>
          <ac:spMkLst>
            <pc:docMk/>
            <pc:sldMk cId="275257443" sldId="279"/>
            <ac:spMk id="2" creationId="{083203C3-3B76-034A-39C0-116633FE45AE}"/>
          </ac:spMkLst>
        </pc:spChg>
      </pc:sldChg>
      <pc:sldChg chg="modSp">
        <pc:chgData name="Vedam Kishore" userId="efdc57ec8faeeaf6" providerId="Windows Live" clId="Web-{A123D7FF-5CE6-1B62-ABB7-C0598EA5B128}" dt="2025-01-24T08:57:55.530" v="358" actId="20577"/>
        <pc:sldMkLst>
          <pc:docMk/>
          <pc:sldMk cId="2511313536" sldId="280"/>
        </pc:sldMkLst>
        <pc:spChg chg="mod">
          <ac:chgData name="Vedam Kishore" userId="efdc57ec8faeeaf6" providerId="Windows Live" clId="Web-{A123D7FF-5CE6-1B62-ABB7-C0598EA5B128}" dt="2025-01-24T08:57:55.530" v="358" actId="20577"/>
          <ac:spMkLst>
            <pc:docMk/>
            <pc:sldMk cId="2511313536" sldId="280"/>
            <ac:spMk id="2" creationId="{083203C3-3B76-034A-39C0-116633FE45AE}"/>
          </ac:spMkLst>
        </pc:spChg>
      </pc:sldChg>
      <pc:sldChg chg="addSp delSp modSp add replId">
        <pc:chgData name="Vedam Kishore" userId="efdc57ec8faeeaf6" providerId="Windows Live" clId="Web-{A123D7FF-5CE6-1B62-ABB7-C0598EA5B128}" dt="2025-01-24T08:08:32.434" v="132" actId="1076"/>
        <pc:sldMkLst>
          <pc:docMk/>
          <pc:sldMk cId="1941119624" sldId="289"/>
        </pc:sldMkLst>
        <pc:spChg chg="mod">
          <ac:chgData name="Vedam Kishore" userId="efdc57ec8faeeaf6" providerId="Windows Live" clId="Web-{A123D7FF-5CE6-1B62-ABB7-C0598EA5B128}" dt="2025-01-24T08:01:12.045" v="11" actId="20577"/>
          <ac:spMkLst>
            <pc:docMk/>
            <pc:sldMk cId="1941119624" sldId="289"/>
            <ac:spMk id="2" creationId="{5A1E9989-2906-DBF3-5C38-02921D9E1C69}"/>
          </ac:spMkLst>
        </pc:spChg>
        <pc:spChg chg="add del mod">
          <ac:chgData name="Vedam Kishore" userId="efdc57ec8faeeaf6" providerId="Windows Live" clId="Web-{A123D7FF-5CE6-1B62-ABB7-C0598EA5B128}" dt="2025-01-24T08:05:09.631" v="117"/>
          <ac:spMkLst>
            <pc:docMk/>
            <pc:sldMk cId="1941119624" sldId="289"/>
            <ac:spMk id="5" creationId="{30B2F661-4593-5A10-AAB9-0C5107750159}"/>
          </ac:spMkLst>
        </pc:spChg>
        <pc:spChg chg="mod">
          <ac:chgData name="Vedam Kishore" userId="efdc57ec8faeeaf6" providerId="Windows Live" clId="Web-{A123D7FF-5CE6-1B62-ABB7-C0598EA5B128}" dt="2025-01-24T08:03:25.987" v="115" actId="20577"/>
          <ac:spMkLst>
            <pc:docMk/>
            <pc:sldMk cId="1941119624" sldId="289"/>
            <ac:spMk id="8" creationId="{7917292C-FC67-5D8D-F935-B9304CF5EA67}"/>
          </ac:spMkLst>
        </pc:spChg>
        <pc:picChg chg="del">
          <ac:chgData name="Vedam Kishore" userId="efdc57ec8faeeaf6" providerId="Windows Live" clId="Web-{A123D7FF-5CE6-1B62-ABB7-C0598EA5B128}" dt="2025-01-24T08:03:28.159" v="116"/>
          <ac:picMkLst>
            <pc:docMk/>
            <pc:sldMk cId="1941119624" sldId="289"/>
            <ac:picMk id="3" creationId="{0D6D3443-7E33-B501-3A95-32B2CE883EDD}"/>
          </ac:picMkLst>
        </pc:picChg>
        <pc:picChg chg="add mod ord">
          <ac:chgData name="Vedam Kishore" userId="efdc57ec8faeeaf6" providerId="Windows Live" clId="Web-{A123D7FF-5CE6-1B62-ABB7-C0598EA5B128}" dt="2025-01-24T08:06:41.118" v="127" actId="14100"/>
          <ac:picMkLst>
            <pc:docMk/>
            <pc:sldMk cId="1941119624" sldId="289"/>
            <ac:picMk id="6" creationId="{072B1651-3DFC-2982-F9FD-6A8416200ED4}"/>
          </ac:picMkLst>
        </pc:picChg>
        <pc:picChg chg="add mod">
          <ac:chgData name="Vedam Kishore" userId="efdc57ec8faeeaf6" providerId="Windows Live" clId="Web-{A123D7FF-5CE6-1B62-ABB7-C0598EA5B128}" dt="2025-01-24T08:06:55.712" v="129" actId="14100"/>
          <ac:picMkLst>
            <pc:docMk/>
            <pc:sldMk cId="1941119624" sldId="289"/>
            <ac:picMk id="10" creationId="{CC0615EF-1E41-7B45-AEAD-2138EAD0CC02}"/>
          </ac:picMkLst>
        </pc:picChg>
        <pc:picChg chg="add mod">
          <ac:chgData name="Vedam Kishore" userId="efdc57ec8faeeaf6" providerId="Windows Live" clId="Web-{A123D7FF-5CE6-1B62-ABB7-C0598EA5B128}" dt="2025-01-24T08:08:32.434" v="132" actId="1076"/>
          <ac:picMkLst>
            <pc:docMk/>
            <pc:sldMk cId="1941119624" sldId="289"/>
            <ac:picMk id="11" creationId="{3DDDE968-AF79-7CB9-C30F-244E5785B18A}"/>
          </ac:picMkLst>
        </pc:picChg>
      </pc:sldChg>
      <pc:sldChg chg="addSp delSp modSp add replId">
        <pc:chgData name="Vedam Kishore" userId="efdc57ec8faeeaf6" providerId="Windows Live" clId="Web-{A123D7FF-5CE6-1B62-ABB7-C0598EA5B128}" dt="2025-01-24T08:16:57.169" v="166" actId="1076"/>
        <pc:sldMkLst>
          <pc:docMk/>
          <pc:sldMk cId="3094161506" sldId="290"/>
        </pc:sldMkLst>
        <pc:spChg chg="mod">
          <ac:chgData name="Vedam Kishore" userId="efdc57ec8faeeaf6" providerId="Windows Live" clId="Web-{A123D7FF-5CE6-1B62-ABB7-C0598EA5B128}" dt="2025-01-24T08:10:57.845" v="138" actId="20577"/>
          <ac:spMkLst>
            <pc:docMk/>
            <pc:sldMk cId="3094161506" sldId="290"/>
            <ac:spMk id="2" creationId="{5A1E9989-2906-DBF3-5C38-02921D9E1C69}"/>
          </ac:spMkLst>
        </pc:spChg>
        <pc:spChg chg="add del mod">
          <ac:chgData name="Vedam Kishore" userId="efdc57ec8faeeaf6" providerId="Windows Live" clId="Web-{A123D7FF-5CE6-1B62-ABB7-C0598EA5B128}" dt="2025-01-24T08:16:49.622" v="164"/>
          <ac:spMkLst>
            <pc:docMk/>
            <pc:sldMk cId="3094161506" sldId="290"/>
            <ac:spMk id="4" creationId="{A58F94C2-C489-D16F-428D-AB249A62F15C}"/>
          </ac:spMkLst>
        </pc:spChg>
        <pc:picChg chg="add mod ord">
          <ac:chgData name="Vedam Kishore" userId="efdc57ec8faeeaf6" providerId="Windows Live" clId="Web-{A123D7FF-5CE6-1B62-ABB7-C0598EA5B128}" dt="2025-01-24T08:16:57.169" v="166" actId="1076"/>
          <ac:picMkLst>
            <pc:docMk/>
            <pc:sldMk cId="3094161506" sldId="290"/>
            <ac:picMk id="5" creationId="{83B4F23E-4196-0A83-9D3A-FD0E369C1613}"/>
          </ac:picMkLst>
        </pc:picChg>
        <pc:picChg chg="del">
          <ac:chgData name="Vedam Kishore" userId="efdc57ec8faeeaf6" providerId="Windows Live" clId="Web-{A123D7FF-5CE6-1B62-ABB7-C0598EA5B128}" dt="2025-01-24T08:11:08.673" v="140"/>
          <ac:picMkLst>
            <pc:docMk/>
            <pc:sldMk cId="3094161506" sldId="290"/>
            <ac:picMk id="6" creationId="{072B1651-3DFC-2982-F9FD-6A8416200ED4}"/>
          </ac:picMkLst>
        </pc:picChg>
        <pc:picChg chg="del">
          <ac:chgData name="Vedam Kishore" userId="efdc57ec8faeeaf6" providerId="Windows Live" clId="Web-{A123D7FF-5CE6-1B62-ABB7-C0598EA5B128}" dt="2025-01-24T08:11:09.283" v="141"/>
          <ac:picMkLst>
            <pc:docMk/>
            <pc:sldMk cId="3094161506" sldId="290"/>
            <ac:picMk id="10" creationId="{CC0615EF-1E41-7B45-AEAD-2138EAD0CC02}"/>
          </ac:picMkLst>
        </pc:picChg>
        <pc:picChg chg="del">
          <ac:chgData name="Vedam Kishore" userId="efdc57ec8faeeaf6" providerId="Windows Live" clId="Web-{A123D7FF-5CE6-1B62-ABB7-C0598EA5B128}" dt="2025-01-24T08:11:05.876" v="139"/>
          <ac:picMkLst>
            <pc:docMk/>
            <pc:sldMk cId="3094161506" sldId="290"/>
            <ac:picMk id="11" creationId="{3DDDE968-AF79-7CB9-C30F-244E5785B18A}"/>
          </ac:picMkLst>
        </pc:picChg>
      </pc:sldChg>
      <pc:sldChg chg="addSp delSp modSp add replId">
        <pc:chgData name="Vedam Kishore" userId="efdc57ec8faeeaf6" providerId="Windows Live" clId="Web-{A123D7FF-5CE6-1B62-ABB7-C0598EA5B128}" dt="2025-01-24T08:14:25.930" v="163" actId="1076"/>
        <pc:sldMkLst>
          <pc:docMk/>
          <pc:sldMk cId="2633566562" sldId="291"/>
        </pc:sldMkLst>
        <pc:spChg chg="mod">
          <ac:chgData name="Vedam Kishore" userId="efdc57ec8faeeaf6" providerId="Windows Live" clId="Web-{A123D7FF-5CE6-1B62-ABB7-C0598EA5B128}" dt="2025-01-24T08:12:22.566" v="146" actId="20577"/>
          <ac:spMkLst>
            <pc:docMk/>
            <pc:sldMk cId="2633566562" sldId="291"/>
            <ac:spMk id="2" creationId="{5A1E9989-2906-DBF3-5C38-02921D9E1C69}"/>
          </ac:spMkLst>
        </pc:spChg>
        <pc:spChg chg="del">
          <ac:chgData name="Vedam Kishore" userId="efdc57ec8faeeaf6" providerId="Windows Live" clId="Web-{A123D7FF-5CE6-1B62-ABB7-C0598EA5B128}" dt="2025-01-24T08:12:41.473" v="147"/>
          <ac:spMkLst>
            <pc:docMk/>
            <pc:sldMk cId="2633566562" sldId="291"/>
            <ac:spMk id="4" creationId="{A58F94C2-C489-D16F-428D-AB249A62F15C}"/>
          </ac:spMkLst>
        </pc:spChg>
        <pc:picChg chg="add mod ord">
          <ac:chgData name="Vedam Kishore" userId="efdc57ec8faeeaf6" providerId="Windows Live" clId="Web-{A123D7FF-5CE6-1B62-ABB7-C0598EA5B128}" dt="2025-01-24T08:13:45.366" v="155" actId="1076"/>
          <ac:picMkLst>
            <pc:docMk/>
            <pc:sldMk cId="2633566562" sldId="291"/>
            <ac:picMk id="3" creationId="{309DE94C-F424-ACC9-3B73-63DD12F77F01}"/>
          </ac:picMkLst>
        </pc:picChg>
        <pc:picChg chg="add mod">
          <ac:chgData name="Vedam Kishore" userId="efdc57ec8faeeaf6" providerId="Windows Live" clId="Web-{A123D7FF-5CE6-1B62-ABB7-C0598EA5B128}" dt="2025-01-24T08:13:48.054" v="156" actId="1076"/>
          <ac:picMkLst>
            <pc:docMk/>
            <pc:sldMk cId="2633566562" sldId="291"/>
            <ac:picMk id="5" creationId="{BE8300A7-7D63-4B82-A817-EE2F33967D82}"/>
          </ac:picMkLst>
        </pc:picChg>
        <pc:picChg chg="add mod">
          <ac:chgData name="Vedam Kishore" userId="efdc57ec8faeeaf6" providerId="Windows Live" clId="Web-{A123D7FF-5CE6-1B62-ABB7-C0598EA5B128}" dt="2025-01-24T08:14:25.930" v="163" actId="1076"/>
          <ac:picMkLst>
            <pc:docMk/>
            <pc:sldMk cId="2633566562" sldId="291"/>
            <ac:picMk id="6" creationId="{1129588A-13DC-B477-91A1-0102E4BCA767}"/>
          </ac:picMkLst>
        </pc:picChg>
      </pc:sldChg>
      <pc:sldChg chg="addSp delSp modSp add replId">
        <pc:chgData name="Vedam Kishore" userId="efdc57ec8faeeaf6" providerId="Windows Live" clId="Web-{A123D7FF-5CE6-1B62-ABB7-C0598EA5B128}" dt="2025-01-24T08:36:55.278" v="198" actId="1076"/>
        <pc:sldMkLst>
          <pc:docMk/>
          <pc:sldMk cId="2226505338" sldId="292"/>
        </pc:sldMkLst>
        <pc:spChg chg="mod">
          <ac:chgData name="Vedam Kishore" userId="efdc57ec8faeeaf6" providerId="Windows Live" clId="Web-{A123D7FF-5CE6-1B62-ABB7-C0598EA5B128}" dt="2025-01-24T08:17:33.998" v="171" actId="20577"/>
          <ac:spMkLst>
            <pc:docMk/>
            <pc:sldMk cId="2226505338" sldId="292"/>
            <ac:spMk id="2" creationId="{5A1E9989-2906-DBF3-5C38-02921D9E1C69}"/>
          </ac:spMkLst>
        </pc:spChg>
        <pc:spChg chg="add del mod">
          <ac:chgData name="Vedam Kishore" userId="efdc57ec8faeeaf6" providerId="Windows Live" clId="Web-{A123D7FF-5CE6-1B62-ABB7-C0598EA5B128}" dt="2025-01-24T08:36:41.965" v="193"/>
          <ac:spMkLst>
            <pc:docMk/>
            <pc:sldMk cId="2226505338" sldId="292"/>
            <ac:spMk id="4" creationId="{72F8A894-917D-EE0D-F8AD-C4BE8024F31A}"/>
          </ac:spMkLst>
        </pc:spChg>
        <pc:spChg chg="mod">
          <ac:chgData name="Vedam Kishore" userId="efdc57ec8faeeaf6" providerId="Windows Live" clId="Web-{A123D7FF-5CE6-1B62-ABB7-C0598EA5B128}" dt="2025-01-24T08:18:16.249" v="192" actId="20577"/>
          <ac:spMkLst>
            <pc:docMk/>
            <pc:sldMk cId="2226505338" sldId="292"/>
            <ac:spMk id="8" creationId="{7917292C-FC67-5D8D-F935-B9304CF5EA67}"/>
          </ac:spMkLst>
        </pc:spChg>
        <pc:picChg chg="add mod ord">
          <ac:chgData name="Vedam Kishore" userId="efdc57ec8faeeaf6" providerId="Windows Live" clId="Web-{A123D7FF-5CE6-1B62-ABB7-C0598EA5B128}" dt="2025-01-24T08:36:55.278" v="198" actId="1076"/>
          <ac:picMkLst>
            <pc:docMk/>
            <pc:sldMk cId="2226505338" sldId="292"/>
            <ac:picMk id="3" creationId="{F70C64ED-40F6-518F-5ACD-3D6B5CF6EC70}"/>
          </ac:picMkLst>
        </pc:picChg>
        <pc:picChg chg="del">
          <ac:chgData name="Vedam Kishore" userId="efdc57ec8faeeaf6" providerId="Windows Live" clId="Web-{A123D7FF-5CE6-1B62-ABB7-C0598EA5B128}" dt="2025-01-24T08:17:37.123" v="172"/>
          <ac:picMkLst>
            <pc:docMk/>
            <pc:sldMk cId="2226505338" sldId="292"/>
            <ac:picMk id="6" creationId="{072B1651-3DFC-2982-F9FD-6A8416200ED4}"/>
          </ac:picMkLst>
        </pc:picChg>
        <pc:picChg chg="del">
          <ac:chgData name="Vedam Kishore" userId="efdc57ec8faeeaf6" providerId="Windows Live" clId="Web-{A123D7FF-5CE6-1B62-ABB7-C0598EA5B128}" dt="2025-01-24T08:17:37.889" v="173"/>
          <ac:picMkLst>
            <pc:docMk/>
            <pc:sldMk cId="2226505338" sldId="292"/>
            <ac:picMk id="10" creationId="{CC0615EF-1E41-7B45-AEAD-2138EAD0CC02}"/>
          </ac:picMkLst>
        </pc:picChg>
        <pc:picChg chg="del">
          <ac:chgData name="Vedam Kishore" userId="efdc57ec8faeeaf6" providerId="Windows Live" clId="Web-{A123D7FF-5CE6-1B62-ABB7-C0598EA5B128}" dt="2025-01-24T08:17:39.811" v="174"/>
          <ac:picMkLst>
            <pc:docMk/>
            <pc:sldMk cId="2226505338" sldId="292"/>
            <ac:picMk id="11" creationId="{3DDDE968-AF79-7CB9-C30F-244E5785B18A}"/>
          </ac:picMkLst>
        </pc:picChg>
      </pc:sldChg>
      <pc:sldChg chg="addSp delSp modSp add replId">
        <pc:chgData name="Vedam Kishore" userId="efdc57ec8faeeaf6" providerId="Windows Live" clId="Web-{A123D7FF-5CE6-1B62-ABB7-C0598EA5B128}" dt="2025-01-24T08:48:01.718" v="226" actId="1076"/>
        <pc:sldMkLst>
          <pc:docMk/>
          <pc:sldMk cId="3681553846" sldId="293"/>
        </pc:sldMkLst>
        <pc:spChg chg="mod">
          <ac:chgData name="Vedam Kishore" userId="efdc57ec8faeeaf6" providerId="Windows Live" clId="Web-{A123D7FF-5CE6-1B62-ABB7-C0598EA5B128}" dt="2025-01-24T08:44:56.713" v="216" actId="20577"/>
          <ac:spMkLst>
            <pc:docMk/>
            <pc:sldMk cId="3681553846" sldId="293"/>
            <ac:spMk id="2" creationId="{5A1E9989-2906-DBF3-5C38-02921D9E1C69}"/>
          </ac:spMkLst>
        </pc:spChg>
        <pc:spChg chg="add del mod">
          <ac:chgData name="Vedam Kishore" userId="efdc57ec8faeeaf6" providerId="Windows Live" clId="Web-{A123D7FF-5CE6-1B62-ABB7-C0598EA5B128}" dt="2025-01-24T08:46:34.559" v="218"/>
          <ac:spMkLst>
            <pc:docMk/>
            <pc:sldMk cId="3681553846" sldId="293"/>
            <ac:spMk id="5" creationId="{A6534991-A42B-DFBF-A8AD-D065F4800925}"/>
          </ac:spMkLst>
        </pc:spChg>
        <pc:picChg chg="del">
          <ac:chgData name="Vedam Kishore" userId="efdc57ec8faeeaf6" providerId="Windows Live" clId="Web-{A123D7FF-5CE6-1B62-ABB7-C0598EA5B128}" dt="2025-01-24T08:44:57.963" v="217"/>
          <ac:picMkLst>
            <pc:docMk/>
            <pc:sldMk cId="3681553846" sldId="293"/>
            <ac:picMk id="3" creationId="{F70C64ED-40F6-518F-5ACD-3D6B5CF6EC70}"/>
          </ac:picMkLst>
        </pc:picChg>
        <pc:picChg chg="add mod ord">
          <ac:chgData name="Vedam Kishore" userId="efdc57ec8faeeaf6" providerId="Windows Live" clId="Web-{A123D7FF-5CE6-1B62-ABB7-C0598EA5B128}" dt="2025-01-24T08:46:46.825" v="222" actId="1076"/>
          <ac:picMkLst>
            <pc:docMk/>
            <pc:sldMk cId="3681553846" sldId="293"/>
            <ac:picMk id="6" creationId="{F5C56BC2-0683-2AC6-3E08-F0DFAE1B849C}"/>
          </ac:picMkLst>
        </pc:picChg>
        <pc:picChg chg="add mod">
          <ac:chgData name="Vedam Kishore" userId="efdc57ec8faeeaf6" providerId="Windows Live" clId="Web-{A123D7FF-5CE6-1B62-ABB7-C0598EA5B128}" dt="2025-01-24T08:48:01.718" v="226" actId="1076"/>
          <ac:picMkLst>
            <pc:docMk/>
            <pc:sldMk cId="3681553846" sldId="293"/>
            <ac:picMk id="10" creationId="{C4BCB017-4F27-CB05-BB9D-F78CFD929E9C}"/>
          </ac:picMkLst>
        </pc:picChg>
      </pc:sldChg>
      <pc:sldChg chg="addSp delSp modSp add replId">
        <pc:chgData name="Vedam Kishore" userId="efdc57ec8faeeaf6" providerId="Windows Live" clId="Web-{A123D7FF-5CE6-1B62-ABB7-C0598EA5B128}" dt="2025-01-24T08:53:16.413" v="318" actId="1076"/>
        <pc:sldMkLst>
          <pc:docMk/>
          <pc:sldMk cId="1198534669" sldId="294"/>
        </pc:sldMkLst>
        <pc:spChg chg="mod">
          <ac:chgData name="Vedam Kishore" userId="efdc57ec8faeeaf6" providerId="Windows Live" clId="Web-{A123D7FF-5CE6-1B62-ABB7-C0598EA5B128}" dt="2025-01-24T08:48:42.266" v="248" actId="20577"/>
          <ac:spMkLst>
            <pc:docMk/>
            <pc:sldMk cId="1198534669" sldId="294"/>
            <ac:spMk id="2" creationId="{5A1E9989-2906-DBF3-5C38-02921D9E1C69}"/>
          </ac:spMkLst>
        </pc:spChg>
        <pc:spChg chg="add del mod">
          <ac:chgData name="Vedam Kishore" userId="efdc57ec8faeeaf6" providerId="Windows Live" clId="Web-{A123D7FF-5CE6-1B62-ABB7-C0598EA5B128}" dt="2025-01-24T08:51:02.707" v="311"/>
          <ac:spMkLst>
            <pc:docMk/>
            <pc:sldMk cId="1198534669" sldId="294"/>
            <ac:spMk id="4" creationId="{34991096-787B-1253-16B2-D09F4E41A9CF}"/>
          </ac:spMkLst>
        </pc:spChg>
        <pc:spChg chg="mod">
          <ac:chgData name="Vedam Kishore" userId="efdc57ec8faeeaf6" providerId="Windows Live" clId="Web-{A123D7FF-5CE6-1B62-ABB7-C0598EA5B128}" dt="2025-01-24T08:49:40.798" v="307" actId="20577"/>
          <ac:spMkLst>
            <pc:docMk/>
            <pc:sldMk cId="1198534669" sldId="294"/>
            <ac:spMk id="8" creationId="{7917292C-FC67-5D8D-F935-B9304CF5EA67}"/>
          </ac:spMkLst>
        </pc:spChg>
        <pc:picChg chg="add mod ord">
          <ac:chgData name="Vedam Kishore" userId="efdc57ec8faeeaf6" providerId="Windows Live" clId="Web-{A123D7FF-5CE6-1B62-ABB7-C0598EA5B128}" dt="2025-01-24T08:51:07.535" v="313" actId="14100"/>
          <ac:picMkLst>
            <pc:docMk/>
            <pc:sldMk cId="1198534669" sldId="294"/>
            <ac:picMk id="5" creationId="{3DAACB43-F766-3200-8CD1-D76556C08F73}"/>
          </ac:picMkLst>
        </pc:picChg>
        <pc:picChg chg="del">
          <ac:chgData name="Vedam Kishore" userId="efdc57ec8faeeaf6" providerId="Windows Live" clId="Web-{A123D7FF-5CE6-1B62-ABB7-C0598EA5B128}" dt="2025-01-24T08:49:51.939" v="309"/>
          <ac:picMkLst>
            <pc:docMk/>
            <pc:sldMk cId="1198534669" sldId="294"/>
            <ac:picMk id="6" creationId="{072B1651-3DFC-2982-F9FD-6A8416200ED4}"/>
          </ac:picMkLst>
        </pc:picChg>
        <pc:picChg chg="del">
          <ac:chgData name="Vedam Kishore" userId="efdc57ec8faeeaf6" providerId="Windows Live" clId="Web-{A123D7FF-5CE6-1B62-ABB7-C0598EA5B128}" dt="2025-01-24T08:49:52.486" v="310"/>
          <ac:picMkLst>
            <pc:docMk/>
            <pc:sldMk cId="1198534669" sldId="294"/>
            <ac:picMk id="10" creationId="{CC0615EF-1E41-7B45-AEAD-2138EAD0CC02}"/>
          </ac:picMkLst>
        </pc:picChg>
        <pc:picChg chg="del">
          <ac:chgData name="Vedam Kishore" userId="efdc57ec8faeeaf6" providerId="Windows Live" clId="Web-{A123D7FF-5CE6-1B62-ABB7-C0598EA5B128}" dt="2025-01-24T08:49:51.080" v="308"/>
          <ac:picMkLst>
            <pc:docMk/>
            <pc:sldMk cId="1198534669" sldId="294"/>
            <ac:picMk id="11" creationId="{3DDDE968-AF79-7CB9-C30F-244E5785B18A}"/>
          </ac:picMkLst>
        </pc:picChg>
        <pc:picChg chg="add mod">
          <ac:chgData name="Vedam Kishore" userId="efdc57ec8faeeaf6" providerId="Windows Live" clId="Web-{A123D7FF-5CE6-1B62-ABB7-C0598EA5B128}" dt="2025-01-24T08:53:16.413" v="318" actId="1076"/>
          <ac:picMkLst>
            <pc:docMk/>
            <pc:sldMk cId="1198534669" sldId="294"/>
            <ac:picMk id="12" creationId="{91FD75FB-EF6A-FF04-3132-FDDF2E4DB442}"/>
          </ac:picMkLst>
        </pc:picChg>
      </pc:sldChg>
      <pc:sldChg chg="addSp delSp modSp add replId">
        <pc:chgData name="Vedam Kishore" userId="efdc57ec8faeeaf6" providerId="Windows Live" clId="Web-{A123D7FF-5CE6-1B62-ABB7-C0598EA5B128}" dt="2025-01-24T08:56:18.074" v="330" actId="1076"/>
        <pc:sldMkLst>
          <pc:docMk/>
          <pc:sldMk cId="4108258113" sldId="295"/>
        </pc:sldMkLst>
        <pc:spChg chg="add del mod">
          <ac:chgData name="Vedam Kishore" userId="efdc57ec8faeeaf6" providerId="Windows Live" clId="Web-{A123D7FF-5CE6-1B62-ABB7-C0598EA5B128}" dt="2025-01-24T08:54:55.260" v="322"/>
          <ac:spMkLst>
            <pc:docMk/>
            <pc:sldMk cId="4108258113" sldId="295"/>
            <ac:spMk id="4" creationId="{474C8855-DF44-573A-9812-1F358D5DC359}"/>
          </ac:spMkLst>
        </pc:spChg>
        <pc:picChg chg="del">
          <ac:chgData name="Vedam Kishore" userId="efdc57ec8faeeaf6" providerId="Windows Live" clId="Web-{A123D7FF-5CE6-1B62-ABB7-C0598EA5B128}" dt="2025-01-24T08:53:36.648" v="320"/>
          <ac:picMkLst>
            <pc:docMk/>
            <pc:sldMk cId="4108258113" sldId="295"/>
            <ac:picMk id="5" creationId="{3DAACB43-F766-3200-8CD1-D76556C08F73}"/>
          </ac:picMkLst>
        </pc:picChg>
        <pc:picChg chg="add mod ord">
          <ac:chgData name="Vedam Kishore" userId="efdc57ec8faeeaf6" providerId="Windows Live" clId="Web-{A123D7FF-5CE6-1B62-ABB7-C0598EA5B128}" dt="2025-01-24T08:55:02.275" v="324" actId="14100"/>
          <ac:picMkLst>
            <pc:docMk/>
            <pc:sldMk cId="4108258113" sldId="295"/>
            <ac:picMk id="6" creationId="{BC269AF0-E28C-98E0-7603-94FDC5FBE590}"/>
          </ac:picMkLst>
        </pc:picChg>
        <pc:picChg chg="add mod">
          <ac:chgData name="Vedam Kishore" userId="efdc57ec8faeeaf6" providerId="Windows Live" clId="Web-{A123D7FF-5CE6-1B62-ABB7-C0598EA5B128}" dt="2025-01-24T08:55:41.527" v="327" actId="14100"/>
          <ac:picMkLst>
            <pc:docMk/>
            <pc:sldMk cId="4108258113" sldId="295"/>
            <ac:picMk id="10" creationId="{E05841B2-FDC9-A3D7-3E43-E866B61D2D14}"/>
          </ac:picMkLst>
        </pc:picChg>
        <pc:picChg chg="add mod">
          <ac:chgData name="Vedam Kishore" userId="efdc57ec8faeeaf6" providerId="Windows Live" clId="Web-{A123D7FF-5CE6-1B62-ABB7-C0598EA5B128}" dt="2025-01-24T08:56:18.074" v="330" actId="1076"/>
          <ac:picMkLst>
            <pc:docMk/>
            <pc:sldMk cId="4108258113" sldId="295"/>
            <ac:picMk id="11" creationId="{DC272FBE-2FEB-84EA-BDE3-B86CE7F4BA4E}"/>
          </ac:picMkLst>
        </pc:picChg>
        <pc:picChg chg="del">
          <ac:chgData name="Vedam Kishore" userId="efdc57ec8faeeaf6" providerId="Windows Live" clId="Web-{A123D7FF-5CE6-1B62-ABB7-C0598EA5B128}" dt="2025-01-24T08:53:37.695" v="321"/>
          <ac:picMkLst>
            <pc:docMk/>
            <pc:sldMk cId="4108258113" sldId="295"/>
            <ac:picMk id="12" creationId="{91FD75FB-EF6A-FF04-3132-FDDF2E4DB442}"/>
          </ac:picMkLst>
        </pc:picChg>
      </pc:sldChg>
      <pc:sldChg chg="addSp delSp modSp add replId">
        <pc:chgData name="Vedam Kishore" userId="efdc57ec8faeeaf6" providerId="Windows Live" clId="Web-{A123D7FF-5CE6-1B62-ABB7-C0598EA5B128}" dt="2025-01-24T09:18:44.860" v="452" actId="1076"/>
        <pc:sldMkLst>
          <pc:docMk/>
          <pc:sldMk cId="2479738149" sldId="296"/>
        </pc:sldMkLst>
        <pc:spChg chg="mod">
          <ac:chgData name="Vedam Kishore" userId="efdc57ec8faeeaf6" providerId="Windows Live" clId="Web-{A123D7FF-5CE6-1B62-ABB7-C0598EA5B128}" dt="2025-01-24T09:04:33.837" v="377" actId="20577"/>
          <ac:spMkLst>
            <pc:docMk/>
            <pc:sldMk cId="2479738149" sldId="296"/>
            <ac:spMk id="2" creationId="{5A1E9989-2906-DBF3-5C38-02921D9E1C69}"/>
          </ac:spMkLst>
        </pc:spChg>
        <pc:spChg chg="add del mod">
          <ac:chgData name="Vedam Kishore" userId="efdc57ec8faeeaf6" providerId="Windows Live" clId="Web-{A123D7FF-5CE6-1B62-ABB7-C0598EA5B128}" dt="2025-01-24T09:15:44.824" v="381"/>
          <ac:spMkLst>
            <pc:docMk/>
            <pc:sldMk cId="2479738149" sldId="296"/>
            <ac:spMk id="4" creationId="{71EB8CF9-10A7-3845-965C-359E61006778}"/>
          </ac:spMkLst>
        </pc:spChg>
        <pc:spChg chg="mod">
          <ac:chgData name="Vedam Kishore" userId="efdc57ec8faeeaf6" providerId="Windows Live" clId="Web-{A123D7FF-5CE6-1B62-ABB7-C0598EA5B128}" dt="2025-01-24T09:18:24.375" v="446" actId="20577"/>
          <ac:spMkLst>
            <pc:docMk/>
            <pc:sldMk cId="2479738149" sldId="296"/>
            <ac:spMk id="8" creationId="{7917292C-FC67-5D8D-F935-B9304CF5EA67}"/>
          </ac:spMkLst>
        </pc:spChg>
        <pc:picChg chg="add mod ord">
          <ac:chgData name="Vedam Kishore" userId="efdc57ec8faeeaf6" providerId="Windows Live" clId="Web-{A123D7FF-5CE6-1B62-ABB7-C0598EA5B128}" dt="2025-01-24T09:18:43.282" v="451" actId="1076"/>
          <ac:picMkLst>
            <pc:docMk/>
            <pc:sldMk cId="2479738149" sldId="296"/>
            <ac:picMk id="5" creationId="{B53B97B0-DF42-4C96-A443-2FEC8B1E0469}"/>
          </ac:picMkLst>
        </pc:picChg>
        <pc:picChg chg="del">
          <ac:chgData name="Vedam Kishore" userId="efdc57ec8faeeaf6" providerId="Windows Live" clId="Web-{A123D7FF-5CE6-1B62-ABB7-C0598EA5B128}" dt="2025-01-24T09:04:35.228" v="378"/>
          <ac:picMkLst>
            <pc:docMk/>
            <pc:sldMk cId="2479738149" sldId="296"/>
            <ac:picMk id="6" creationId="{BC269AF0-E28C-98E0-7603-94FDC5FBE590}"/>
          </ac:picMkLst>
        </pc:picChg>
        <pc:picChg chg="del">
          <ac:chgData name="Vedam Kishore" userId="efdc57ec8faeeaf6" providerId="Windows Live" clId="Web-{A123D7FF-5CE6-1B62-ABB7-C0598EA5B128}" dt="2025-01-24T09:04:35.931" v="379"/>
          <ac:picMkLst>
            <pc:docMk/>
            <pc:sldMk cId="2479738149" sldId="296"/>
            <ac:picMk id="10" creationId="{E05841B2-FDC9-A3D7-3E43-E866B61D2D14}"/>
          </ac:picMkLst>
        </pc:picChg>
        <pc:picChg chg="del">
          <ac:chgData name="Vedam Kishore" userId="efdc57ec8faeeaf6" providerId="Windows Live" clId="Web-{A123D7FF-5CE6-1B62-ABB7-C0598EA5B128}" dt="2025-01-24T09:04:36.447" v="380"/>
          <ac:picMkLst>
            <pc:docMk/>
            <pc:sldMk cId="2479738149" sldId="296"/>
            <ac:picMk id="11" creationId="{DC272FBE-2FEB-84EA-BDE3-B86CE7F4BA4E}"/>
          </ac:picMkLst>
        </pc:picChg>
        <pc:picChg chg="add mod">
          <ac:chgData name="Vedam Kishore" userId="efdc57ec8faeeaf6" providerId="Windows Live" clId="Web-{A123D7FF-5CE6-1B62-ABB7-C0598EA5B128}" dt="2025-01-24T09:18:44.860" v="452" actId="1076"/>
          <ac:picMkLst>
            <pc:docMk/>
            <pc:sldMk cId="2479738149" sldId="296"/>
            <ac:picMk id="12" creationId="{5CF08E08-D21D-7557-97E4-38A02A92E49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8T11:42:4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21458 6112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8T11:42:4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21458 6112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8T11:42:4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21458 6112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8T11:42:4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21458 6112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8T11:42:4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21458 6112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8T11:42:4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21458 6112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8T11:42:4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21458 6112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8T11:42:4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21458 6112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8T11:42:4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21458 6112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8T11:42:4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21458 6112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8T11:42:4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21458 6112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1-18T11:42:4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21458 6112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948D-19A5-44F9-859E-824099CF18E6}" type="datetimeFigureOut"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DC700-F3E4-4C72-9754-5DDD2B0041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63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0099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1435947"/>
            <a:ext cx="4498971" cy="3041227"/>
          </a:xfrm>
        </p:spPr>
        <p:txBody>
          <a:bodyPr anchor="b">
            <a:noAutofit/>
          </a:bodyPr>
          <a:lstStyle>
            <a:lvl1pPr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4006860" cy="445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5123408"/>
            <a:ext cx="3492501" cy="36512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103360" y="584200"/>
            <a:ext cx="3088640" cy="5689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2380828"/>
            <a:ext cx="5508626" cy="2096346"/>
          </a:xfrm>
        </p:spPr>
        <p:txBody>
          <a:bodyPr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5089530" cy="44577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5123408"/>
            <a:ext cx="3492501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28830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191928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714750" cy="1909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5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5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5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8477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105CEFD-F325-0AB7-B814-0387A51F2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48477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17B3774-D454-C357-A847-214689F275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48477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EB56A41-7B9C-2619-491C-AE83CA1549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48477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8407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8112125" y="806664"/>
            <a:ext cx="2027237" cy="605133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6521450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7250" y="934721"/>
            <a:ext cx="3714750" cy="592327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7375" y="2034496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7375" y="2934238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7375" y="3833980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7375" y="4733722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7375" y="5633463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977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191248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16013"/>
            <a:ext cx="51816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3789000"/>
            <a:ext cx="5181600" cy="248433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5999" y="-9565"/>
            <a:ext cx="4068763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1" y="796698"/>
            <a:ext cx="6937543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112" y="0"/>
            <a:ext cx="4068763" cy="68484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3844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6240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9239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69239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E1DFAB-28D8-B5CE-CCCD-D0320800EDE8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F2AE28-EF8D-C600-D3CF-2C5F4251A2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6DCEE2-5821-0543-5382-BBE1D8D60E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89613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61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99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5061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F2ABBD-91F5-C70A-C6E7-842745F6A198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B093257-1959-B398-EC8B-53DE3FEC7E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4723" y="2685822"/>
            <a:ext cx="2408240" cy="358797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5EC16-4313-722B-60DA-C87C861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928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1" y="0"/>
            <a:ext cx="5086346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633" y="2805128"/>
            <a:ext cx="3085304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2125" y="2816014"/>
            <a:ext cx="30852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6633" y="3789000"/>
            <a:ext cx="3085304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4" y="3789000"/>
            <a:ext cx="3085200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0100" y="2171699"/>
            <a:ext cx="2971800" cy="45497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86C0CA-45F4-43BF-39CE-AF6C884AE557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54ACE-8F34-7F75-48C9-4ED641D4CE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5FD36-78E8-35E1-2300-4B2C7D6EA4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3673B6A-7FE7-CBEA-37F7-E32AFBF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2" y="584200"/>
            <a:ext cx="1021079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4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7509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4418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90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5804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4417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7862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6477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863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6476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78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13" y="4618037"/>
            <a:ext cx="10226720" cy="1325563"/>
          </a:xfrm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16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524F7C-11B8-F60C-E83B-9AACF2D352BC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2EC51-1EAA-481F-44F5-ECB577FE4A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9A4461-7022-1216-67C2-4282A5ED0F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0" y="4169646"/>
            <a:ext cx="12192000" cy="268835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5696B9-1651-4668-177F-DEFBAD23C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C4B88AC-B200-B249-24B1-8ED542BCE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8C17CFE-3579-40B3-2632-589562FA11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2663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F4DD490-986F-987A-AEBB-FB105AA3DA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9249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8563D8-A319-24AB-F350-8A68121AE7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23551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ABE82BA-0AB6-8EC4-C921-C69F620CB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0137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6510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77A9C2-D01E-51F0-0FE4-1349E66F37B3}"/>
              </a:ext>
            </a:extLst>
          </p:cNvPr>
          <p:cNvSpPr/>
          <p:nvPr userDrawn="1"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82662" y="3429000"/>
            <a:ext cx="10226676" cy="2844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89" y="2269763"/>
            <a:ext cx="10222147" cy="8163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871282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0C740-9C9D-361C-4012-372CB4681983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2661" y="2269763"/>
            <a:ext cx="2400301" cy="40040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41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806753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753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3602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3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61502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480498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80498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609774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2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2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450D8-03FC-4EFA-A2D5-44FAE81334B2}"/>
              </a:ext>
            </a:extLst>
          </p:cNvPr>
          <p:cNvSpPr/>
          <p:nvPr userDrawn="1"/>
        </p:nvSpPr>
        <p:spPr>
          <a:xfrm>
            <a:off x="413443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A1725AD-D3F3-4C43-A9CE-D923157D1EB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34435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5A4432-49BE-85C3-371F-61947F2EFF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371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7DEE162-DE7F-280F-3FCD-C14B9C99397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36599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5590AC1-AE92-BA30-A559-CC995EAC450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36599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475C3-04A6-711E-5322-383741AA50A0}"/>
              </a:ext>
            </a:extLst>
          </p:cNvPr>
          <p:cNvSpPr/>
          <p:nvPr userDrawn="1"/>
        </p:nvSpPr>
        <p:spPr>
          <a:xfrm>
            <a:off x="6788372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DB54B20-FE22-8EB2-3645-87067CB5CE8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88372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1A99640-BD8F-1C2E-7917-E427E2C9E8E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64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5576649-3C0B-389C-A412-15DA900619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90536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1B49E62-70C1-5A3E-C9DE-30D3B9A1317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90536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FB53EF-67A9-1D0C-83D1-C2E775568ADC}"/>
              </a:ext>
            </a:extLst>
          </p:cNvPr>
          <p:cNvSpPr/>
          <p:nvPr userDrawn="1"/>
        </p:nvSpPr>
        <p:spPr>
          <a:xfrm>
            <a:off x="9442309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78AA837-7F82-20FE-7D9B-15D8330F1F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442309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E905A64-E16A-360D-D9B9-01DADCD6FEC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71585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A4709B7-AEF9-3384-236D-2687210D4A3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44473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FBD3968-FABA-F405-A8DD-5F750F5E0A2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944473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735408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982663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50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76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662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740286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7220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3173490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539787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10962" y="1495926"/>
            <a:ext cx="3173490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7548" y="2279260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84862" y="4267368"/>
            <a:ext cx="2539787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BC3734A-9014-E02E-D881-452851CE20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800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1DF941D1-0EFC-0B05-819B-85FD2BB7AD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4825978" y="4084784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1134" y="4395893"/>
            <a:ext cx="3173490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7720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05034" y="3484167"/>
            <a:ext cx="2539787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29CAD44-6F2E-06C7-7AAA-C96264677B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817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9A8A885D-2E30-A95C-053D-F6355B5A71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4615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4464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8188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847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5578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826A137-9EE9-DBF7-02EF-10A8F53142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892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18098BA-EDF5-70C1-9DDB-2D872F9882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69690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7298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956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4688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FECE995-3701-5C12-9D8F-4DA73E1B01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002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E0E5E27-916F-613B-634E-E166366FB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799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407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066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797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F63AFE5-E418-F825-AB60-FCBBDB2D44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6111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E063F6E-E364-ACD3-D3E6-DAF57028DF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927909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258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23473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20059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97373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B6D9838-D931-E9B0-922A-4986920FA2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2051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6651D1C3-7761-EA47-F53A-83048BA81D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138488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56155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2741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30055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3FBC3B0F-F4A8-4DC4-DDD4-D3A36E8A61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319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57" name="Text Placeholder 37">
            <a:extLst>
              <a:ext uri="{FF2B5EF4-FFF2-40B4-BE49-F238E27FC236}">
                <a16:creationId xmlns:a16="http://schemas.microsoft.com/office/drawing/2014/main" id="{31D447B7-1395-9D9A-208D-384C08F162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117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88837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85423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62737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A271CCA1-C861-BA92-26BB-08558D1EAC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8588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0C049EBE-43F7-79A8-2065-6B38492943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7603852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21518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18104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5418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816103EB-5462-E08B-3F12-901D5DBC67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18561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67" name="Text Placeholder 37">
            <a:extLst>
              <a:ext uri="{FF2B5EF4-FFF2-40B4-BE49-F238E27FC236}">
                <a16:creationId xmlns:a16="http://schemas.microsoft.com/office/drawing/2014/main" id="{78FDAA65-DF4D-6014-10F6-2D71C8D2CF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36533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180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65197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61783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39097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6802E5F-A852-2D2D-3C93-8898C76661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6224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B4D97054-802D-1200-213D-9DEAABEABC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2780212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39603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36189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13503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EEBB83A-0700-B6B7-31D6-CEA5E0D0CB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664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E90BF91-7380-94AC-1FA5-1A514AB0E6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54618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4009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10595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87909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4045693-C54C-3603-BA5A-618CF3E395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1052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5" name="Text Placeholder 37">
            <a:extLst>
              <a:ext uri="{FF2B5EF4-FFF2-40B4-BE49-F238E27FC236}">
                <a16:creationId xmlns:a16="http://schemas.microsoft.com/office/drawing/2014/main" id="{76271585-EBA3-B68B-5DFA-84AF64DF05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6529024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88415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85001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62315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5C26498-5BE4-49C6-BDC7-99EBFBD07B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8545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0" name="Text Placeholder 37">
            <a:extLst>
              <a:ext uri="{FF2B5EF4-FFF2-40B4-BE49-F238E27FC236}">
                <a16:creationId xmlns:a16="http://schemas.microsoft.com/office/drawing/2014/main" id="{7C20FD34-F46F-2B5D-8F3B-9DC5FC6E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0343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62820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59406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336720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D0352AB3-0347-7528-CA9B-290CF11177C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259863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4A008D60-1662-3363-B6D3-7CDB9E916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flipV="1">
            <a:off x="10277835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0980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359C6E-37AA-741C-EB84-CDC9BBBF4799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D937B2-00D3-C934-7568-D94AE895F2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7A209F4-A64E-7B65-131F-FDCCE92CBD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251DF6-5AD2-ACA8-5899-43F743C66417}"/>
              </a:ext>
            </a:extLst>
          </p:cNvPr>
          <p:cNvSpPr/>
          <p:nvPr userDrawn="1"/>
        </p:nvSpPr>
        <p:spPr>
          <a:xfrm>
            <a:off x="0" y="-1"/>
            <a:ext cx="12192000" cy="3086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96854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46" y="5359155"/>
            <a:ext cx="5074268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446" y="3429001"/>
            <a:ext cx="10873179" cy="175309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692765-6536-09AA-A0BF-2358E9E5BE5F}"/>
              </a:ext>
            </a:extLst>
          </p:cNvPr>
          <p:cNvCxnSpPr/>
          <p:nvPr userDrawn="1"/>
        </p:nvCxnSpPr>
        <p:spPr>
          <a:xfrm>
            <a:off x="587375" y="3429000"/>
            <a:ext cx="0" cy="1753091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3E0654F-4709-9928-E09F-2A00AF817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9350" y="5359155"/>
            <a:ext cx="5375274" cy="7078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FE027D9-E8BA-AB34-D226-FB323E404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D6385D-654E-DC48-400B-090D33BE7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CAE9F-16AE-335B-D01B-39C3752803F0}"/>
              </a:ext>
            </a:extLst>
          </p:cNvPr>
          <p:cNvSpPr/>
          <p:nvPr userDrawn="1"/>
        </p:nvSpPr>
        <p:spPr>
          <a:xfrm rot="5400000">
            <a:off x="6037262" y="2074784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4079875" y="-1"/>
            <a:ext cx="8112125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6" name="Picture Placeholder 11">
            <a:extLst>
              <a:ext uri="{FF2B5EF4-FFF2-40B4-BE49-F238E27FC236}">
                <a16:creationId xmlns:a16="http://schemas.microsoft.com/office/drawing/2014/main" id="{A8355845-DE26-7198-B2CF-7868C1CEAA3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676" y="1117600"/>
            <a:ext cx="5271689" cy="462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F86EE282-1EF4-62A2-779C-EB878597B92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60742" y="3821174"/>
            <a:ext cx="5043883" cy="323521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4C3A2759-D421-466C-0049-BF744494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743" y="1485900"/>
            <a:ext cx="5043882" cy="1943100"/>
          </a:xfrm>
        </p:spPr>
        <p:txBody>
          <a:bodyPr anchor="b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1C7500-A827-04B9-B0EF-2DBB9A14BDDD}"/>
              </a:ext>
            </a:extLst>
          </p:cNvPr>
          <p:cNvCxnSpPr>
            <a:cxnSpLocks/>
          </p:cNvCxnSpPr>
          <p:nvPr userDrawn="1"/>
        </p:nvCxnSpPr>
        <p:spPr>
          <a:xfrm>
            <a:off x="6416675" y="1485900"/>
            <a:ext cx="0" cy="194103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86A68FF5-D245-3670-D1FD-1CBCD14BC34E}"/>
              </a:ext>
            </a:extLst>
          </p:cNvPr>
          <p:cNvSpPr/>
          <p:nvPr userDrawn="1"/>
        </p:nvSpPr>
        <p:spPr>
          <a:xfrm rot="10800000">
            <a:off x="584200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8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113C14A-F91E-E368-53F3-9FC8BF33B41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86350" y="1033780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FF304-8F5A-AE9D-9F8A-073146069168}"/>
              </a:ext>
            </a:extLst>
          </p:cNvPr>
          <p:cNvSpPr/>
          <p:nvPr userDrawn="1"/>
        </p:nvSpPr>
        <p:spPr>
          <a:xfrm>
            <a:off x="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33585" y="1033780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2343150"/>
            <a:ext cx="3564332" cy="217170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761200"/>
            <a:ext cx="0" cy="133560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11B2AFA-044A-C36C-021E-F07CB653D8E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086350" y="164846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78C0ED6-4AAA-EFB9-FCD1-E8A57F469F1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233585" y="1648461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77561A31-0F6B-EC29-74AA-F136A20142E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6350" y="2263142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C3894D-D32B-CD32-7B1E-F2C516B79D4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233585" y="2263142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95A56C3A-206F-EAD8-B5FC-BF3EA749704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86350" y="287782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E7964B58-8A41-D8B1-8EDB-58FCBE0AFBA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233585" y="2877823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F3D4D0D-CC8E-E97F-3260-BD47F04F4BF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86350" y="3492504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57EA9763-E16A-0112-AE6E-C8032ACF532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33585" y="3492504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50030960-DEAA-31E8-F93C-19C0F3B1119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086350" y="410718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35EAFCE-8F0D-D52C-3CCA-E88FAB2D578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5233585" y="4107185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6B6646DC-ED17-C9B8-7BAC-C865F48531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86350" y="4721866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4D3773C6-9E41-7F11-9C11-83020A87CE2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233585" y="4721866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6FEBD0ED-9E29-AAE1-53AD-36C907E671F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086350" y="533654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69CBBE2-6FC6-E558-760E-5D918AD813EA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233585" y="5336547"/>
            <a:ext cx="6371039" cy="47498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3245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0FFB1B8D-7AAD-0B62-F76D-6964122D46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250544" y="2164935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C8B15BD3-2A3F-B505-D2C1-0332B340314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97779" y="2098895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6055E9-E6F7-641B-80FB-0B939D173EF4}"/>
              </a:ext>
            </a:extLst>
          </p:cNvPr>
          <p:cNvSpPr/>
          <p:nvPr userDrawn="1"/>
        </p:nvSpPr>
        <p:spPr>
          <a:xfrm>
            <a:off x="4079876" y="593363"/>
            <a:ext cx="8112124" cy="1302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A830DC25-802B-19A0-E4B3-1D633449CF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7779" y="696887"/>
            <a:ext cx="7206841" cy="1095064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text</a:t>
            </a:r>
            <a:endParaRPr lang="en-ID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990EA30-774B-C58A-0F2E-BA47E1EB0D86}"/>
              </a:ext>
            </a:extLst>
          </p:cNvPr>
          <p:cNvCxnSpPr>
            <a:cxnSpLocks/>
          </p:cNvCxnSpPr>
          <p:nvPr userDrawn="1"/>
        </p:nvCxnSpPr>
        <p:spPr>
          <a:xfrm>
            <a:off x="4253711" y="696887"/>
            <a:ext cx="0" cy="10950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639F1C6C-BB59-58E7-1E81-91812893CE7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250544" y="2995503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2527CCD0-482E-202A-43B0-D766A243E6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97779" y="2929463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74587298-4FAA-6464-EA9C-B59BE403C6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250544" y="3826071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81B86203-E913-D3E3-6642-EF37EB50794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97779" y="3760031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6" name="Text Placeholder 16">
            <a:extLst>
              <a:ext uri="{FF2B5EF4-FFF2-40B4-BE49-F238E27FC236}">
                <a16:creationId xmlns:a16="http://schemas.microsoft.com/office/drawing/2014/main" id="{E15B20AD-6668-A82D-9445-5A496E722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250544" y="4656639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D66A7128-1B7C-EA25-B14F-427F785C99E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97779" y="4590599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8" name="Text Placeholder 16">
            <a:extLst>
              <a:ext uri="{FF2B5EF4-FFF2-40B4-BE49-F238E27FC236}">
                <a16:creationId xmlns:a16="http://schemas.microsoft.com/office/drawing/2014/main" id="{2DC4498E-5031-CDF7-F1A6-A4EF750AEAA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250544" y="5487207"/>
            <a:ext cx="64295" cy="474980"/>
          </a:xfrm>
          <a:custGeom>
            <a:avLst/>
            <a:gdLst>
              <a:gd name="connsiteX0" fmla="*/ 0 w 64295"/>
              <a:gd name="connsiteY0" fmla="*/ 0 h 474980"/>
              <a:gd name="connsiteX1" fmla="*/ 64295 w 64295"/>
              <a:gd name="connsiteY1" fmla="*/ 0 h 474980"/>
              <a:gd name="connsiteX2" fmla="*/ 64295 w 64295"/>
              <a:gd name="connsiteY2" fmla="*/ 474980 h 474980"/>
              <a:gd name="connsiteX3" fmla="*/ 0 w 64295"/>
              <a:gd name="connsiteY3" fmla="*/ 474980 h 47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95" h="474980">
                <a:moveTo>
                  <a:pt x="0" y="0"/>
                </a:moveTo>
                <a:lnTo>
                  <a:pt x="64295" y="0"/>
                </a:lnTo>
                <a:lnTo>
                  <a:pt x="64295" y="474980"/>
                </a:lnTo>
                <a:lnTo>
                  <a:pt x="0" y="47498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accent4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CA641483-D5A7-E85B-23E4-88F7A9E459A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97779" y="5421167"/>
            <a:ext cx="7206846" cy="60706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F29C0E-E389-C3AB-7738-A08CB4F74F41}"/>
              </a:ext>
            </a:extLst>
          </p:cNvPr>
          <p:cNvSpPr/>
          <p:nvPr userDrawn="1"/>
        </p:nvSpPr>
        <p:spPr>
          <a:xfrm>
            <a:off x="-1" y="584199"/>
            <a:ext cx="3663165" cy="5444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3" name="Picture Placeholder 11">
            <a:extLst>
              <a:ext uri="{FF2B5EF4-FFF2-40B4-BE49-F238E27FC236}">
                <a16:creationId xmlns:a16="http://schemas.microsoft.com/office/drawing/2014/main" id="{9B208A22-0813-6CAE-ECAB-29C5A41BE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701649"/>
            <a:ext cx="3545689" cy="52091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DA9EEE-E688-859F-C090-FAA63706DA41}"/>
              </a:ext>
            </a:extLst>
          </p:cNvPr>
          <p:cNvSpPr/>
          <p:nvPr userDrawn="1"/>
        </p:nvSpPr>
        <p:spPr>
          <a:xfrm>
            <a:off x="3545689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5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A9602D4-D75A-D7F4-FFCF-22F1F764C7A2}"/>
              </a:ext>
            </a:extLst>
          </p:cNvPr>
          <p:cNvSpPr/>
          <p:nvPr userDrawn="1"/>
        </p:nvSpPr>
        <p:spPr>
          <a:xfrm>
            <a:off x="587375" y="0"/>
            <a:ext cx="11017250" cy="24528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2" y="3821174"/>
            <a:ext cx="10873177" cy="32352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2" y="4216693"/>
            <a:ext cx="10873177" cy="173452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2659380"/>
            <a:ext cx="10873182" cy="76962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50" y="0"/>
            <a:ext cx="10782300" cy="2333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659380"/>
            <a:ext cx="0" cy="76755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AC1303-0EC3-5E1E-D38D-9DAA61834E0B}"/>
              </a:ext>
            </a:extLst>
          </p:cNvPr>
          <p:cNvSpPr/>
          <p:nvPr userDrawn="1"/>
        </p:nvSpPr>
        <p:spPr>
          <a:xfrm rot="5400000">
            <a:off x="6037262" y="1441610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6400798" y="844550"/>
            <a:ext cx="5791201" cy="51684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31443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3256377"/>
            <a:ext cx="5364558" cy="27566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18274" y="962026"/>
            <a:ext cx="5673726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6400798" y="2476501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85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048E2C7-E138-739F-9BB2-FE2FD28A155A}"/>
              </a:ext>
            </a:extLst>
          </p:cNvPr>
          <p:cNvGrpSpPr/>
          <p:nvPr userDrawn="1"/>
        </p:nvGrpSpPr>
        <p:grpSpPr>
          <a:xfrm flipH="1">
            <a:off x="0" y="844550"/>
            <a:ext cx="4079875" cy="5168484"/>
            <a:chOff x="6400798" y="844550"/>
            <a:chExt cx="4079875" cy="51684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D442C6-EECF-FD33-A672-5BDA5C831C7A}"/>
                </a:ext>
              </a:extLst>
            </p:cNvPr>
            <p:cNvSpPr/>
            <p:nvPr userDrawn="1"/>
          </p:nvSpPr>
          <p:spPr>
            <a:xfrm flipH="1">
              <a:off x="6400798" y="844550"/>
              <a:ext cx="4079875" cy="51684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F328576-5150-CD3D-CA2F-222FFB2D228B}"/>
                </a:ext>
              </a:extLst>
            </p:cNvPr>
            <p:cNvSpPr/>
            <p:nvPr userDrawn="1"/>
          </p:nvSpPr>
          <p:spPr>
            <a:xfrm flipH="1">
              <a:off x="6400798" y="2476501"/>
              <a:ext cx="117475" cy="190499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001816" y="2573973"/>
            <a:ext cx="6602807" cy="610408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001816" y="3256377"/>
            <a:ext cx="6602807" cy="2756657"/>
          </a:xfrm>
          <a:prstGeom prst="rect">
            <a:avLst/>
          </a:prstGeom>
          <a:solidFill>
            <a:schemeClr val="accent1"/>
          </a:solidFill>
        </p:spPr>
        <p:txBody>
          <a:bodyPr lIns="91440" tIns="126000" rIns="9144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817" y="844965"/>
            <a:ext cx="6602808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62026"/>
            <a:ext cx="3962400" cy="49339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485774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474393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587376" y="1394875"/>
            <a:ext cx="4558024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849" y="1515531"/>
            <a:ext cx="4323075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28576-5150-CD3D-CA2F-222FFB2D228B}"/>
              </a:ext>
            </a:extLst>
          </p:cNvPr>
          <p:cNvSpPr/>
          <p:nvPr userDrawn="1"/>
        </p:nvSpPr>
        <p:spPr>
          <a:xfrm>
            <a:off x="58737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33A8B-FF98-1E02-BE1A-38B8A2DBADF2}"/>
              </a:ext>
            </a:extLst>
          </p:cNvPr>
          <p:cNvSpPr/>
          <p:nvPr userDrawn="1"/>
        </p:nvSpPr>
        <p:spPr>
          <a:xfrm>
            <a:off x="5027925" y="2476293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573973"/>
            <a:ext cx="5364558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56378"/>
            <a:ext cx="5364558" cy="220633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2619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16200000">
            <a:off x="1643620" y="1669495"/>
            <a:ext cx="2922586" cy="6209826"/>
            <a:chOff x="2224091" y="-1834672"/>
            <a:chExt cx="2922586" cy="62098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34672"/>
              <a:ext cx="2922582" cy="6209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7105650" y="-1"/>
            <a:ext cx="5086349" cy="62356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414818" y="1558925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414818" y="2506539"/>
            <a:ext cx="4189807" cy="279253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844965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844550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59153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AC0811-B538-6793-87C0-3D6ED1AC6059}"/>
              </a:ext>
            </a:extLst>
          </p:cNvPr>
          <p:cNvGrpSpPr/>
          <p:nvPr userDrawn="1"/>
        </p:nvGrpSpPr>
        <p:grpSpPr>
          <a:xfrm rot="5400000">
            <a:off x="7629704" y="-1647525"/>
            <a:ext cx="2922586" cy="6217636"/>
            <a:chOff x="2224091" y="-1842482"/>
            <a:chExt cx="2922586" cy="621763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286371-865F-C37D-9350-2A89CD104834}"/>
                </a:ext>
              </a:extLst>
            </p:cNvPr>
            <p:cNvSpPr/>
            <p:nvPr userDrawn="1"/>
          </p:nvSpPr>
          <p:spPr>
            <a:xfrm>
              <a:off x="2224091" y="-1842482"/>
              <a:ext cx="2922582" cy="62176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C2FC66A-70C2-DBA2-3626-C933F4A5FF1E}"/>
                </a:ext>
              </a:extLst>
            </p:cNvPr>
            <p:cNvSpPr/>
            <p:nvPr userDrawn="1"/>
          </p:nvSpPr>
          <p:spPr>
            <a:xfrm rot="5400000">
              <a:off x="4191507" y="3419982"/>
              <a:ext cx="954001" cy="956339"/>
            </a:xfrm>
            <a:custGeom>
              <a:avLst/>
              <a:gdLst>
                <a:gd name="connsiteX0" fmla="*/ 0 w 954001"/>
                <a:gd name="connsiteY0" fmla="*/ 117476 h 956339"/>
                <a:gd name="connsiteX1" fmla="*/ 0 w 954001"/>
                <a:gd name="connsiteY1" fmla="*/ 0 h 956339"/>
                <a:gd name="connsiteX2" fmla="*/ 954001 w 954001"/>
                <a:gd name="connsiteY2" fmla="*/ 0 h 956339"/>
                <a:gd name="connsiteX3" fmla="*/ 954001 w 954001"/>
                <a:gd name="connsiteY3" fmla="*/ 117476 h 956339"/>
                <a:gd name="connsiteX4" fmla="*/ 954000 w 954001"/>
                <a:gd name="connsiteY4" fmla="*/ 117476 h 956339"/>
                <a:gd name="connsiteX5" fmla="*/ 954000 w 954001"/>
                <a:gd name="connsiteY5" fmla="*/ 956339 h 956339"/>
                <a:gd name="connsiteX6" fmla="*/ 836525 w 954001"/>
                <a:gd name="connsiteY6" fmla="*/ 956339 h 956339"/>
                <a:gd name="connsiteX7" fmla="*/ 836525 w 954001"/>
                <a:gd name="connsiteY7" fmla="*/ 117476 h 95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001" h="956339">
                  <a:moveTo>
                    <a:pt x="0" y="117476"/>
                  </a:moveTo>
                  <a:lnTo>
                    <a:pt x="0" y="0"/>
                  </a:lnTo>
                  <a:lnTo>
                    <a:pt x="954001" y="0"/>
                  </a:lnTo>
                  <a:lnTo>
                    <a:pt x="954001" y="117476"/>
                  </a:lnTo>
                  <a:lnTo>
                    <a:pt x="954000" y="117476"/>
                  </a:lnTo>
                  <a:lnTo>
                    <a:pt x="954000" y="956339"/>
                  </a:lnTo>
                  <a:lnTo>
                    <a:pt x="836525" y="956339"/>
                  </a:lnTo>
                  <a:lnTo>
                    <a:pt x="836525" y="1174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BD442C6-EECF-FD33-A672-5BDA5C831C7A}"/>
              </a:ext>
            </a:extLst>
          </p:cNvPr>
          <p:cNvSpPr/>
          <p:nvPr userDrawn="1"/>
        </p:nvSpPr>
        <p:spPr>
          <a:xfrm>
            <a:off x="0" y="-1"/>
            <a:ext cx="5086349" cy="56554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09168" y="584200"/>
            <a:ext cx="4189807" cy="87561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09168" y="1531814"/>
            <a:ext cx="4189807" cy="278844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rgbClr val="FFFFFF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8" y="4320670"/>
            <a:ext cx="5364557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320255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280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54047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E13754-AAF2-AD15-CFAE-7AA7F2563720}"/>
              </a:ext>
            </a:extLst>
          </p:cNvPr>
          <p:cNvSpPr/>
          <p:nvPr userDrawn="1"/>
        </p:nvSpPr>
        <p:spPr>
          <a:xfrm>
            <a:off x="-2378" y="-4761"/>
            <a:ext cx="5146674" cy="43751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2F44640-A9EB-C412-36D2-BCAA7BA090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021579" cy="42515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240067" y="2812098"/>
            <a:ext cx="5364558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40067" y="3208595"/>
            <a:ext cx="5364558" cy="104292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0067" y="584200"/>
            <a:ext cx="5364557" cy="183366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6095999" y="58420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D270A3-A429-F424-E73F-8C35CF7A6C40}"/>
              </a:ext>
            </a:extLst>
          </p:cNvPr>
          <p:cNvSpPr/>
          <p:nvPr userDrawn="1"/>
        </p:nvSpPr>
        <p:spPr>
          <a:xfrm rot="5400000">
            <a:off x="4189126" y="3415220"/>
            <a:ext cx="954001" cy="956339"/>
          </a:xfrm>
          <a:custGeom>
            <a:avLst/>
            <a:gdLst>
              <a:gd name="connsiteX0" fmla="*/ 0 w 954001"/>
              <a:gd name="connsiteY0" fmla="*/ 117476 h 956339"/>
              <a:gd name="connsiteX1" fmla="*/ 0 w 954001"/>
              <a:gd name="connsiteY1" fmla="*/ 0 h 956339"/>
              <a:gd name="connsiteX2" fmla="*/ 954001 w 954001"/>
              <a:gd name="connsiteY2" fmla="*/ 0 h 956339"/>
              <a:gd name="connsiteX3" fmla="*/ 954001 w 954001"/>
              <a:gd name="connsiteY3" fmla="*/ 117476 h 956339"/>
              <a:gd name="connsiteX4" fmla="*/ 954000 w 954001"/>
              <a:gd name="connsiteY4" fmla="*/ 117476 h 956339"/>
              <a:gd name="connsiteX5" fmla="*/ 954000 w 954001"/>
              <a:gd name="connsiteY5" fmla="*/ 956339 h 956339"/>
              <a:gd name="connsiteX6" fmla="*/ 836525 w 954001"/>
              <a:gd name="connsiteY6" fmla="*/ 956339 h 956339"/>
              <a:gd name="connsiteX7" fmla="*/ 836525 w 954001"/>
              <a:gd name="connsiteY7" fmla="*/ 117476 h 95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4001" h="956339">
                <a:moveTo>
                  <a:pt x="0" y="117476"/>
                </a:moveTo>
                <a:lnTo>
                  <a:pt x="0" y="0"/>
                </a:lnTo>
                <a:lnTo>
                  <a:pt x="954001" y="0"/>
                </a:lnTo>
                <a:lnTo>
                  <a:pt x="954001" y="117476"/>
                </a:lnTo>
                <a:lnTo>
                  <a:pt x="954000" y="117476"/>
                </a:lnTo>
                <a:lnTo>
                  <a:pt x="954000" y="956339"/>
                </a:lnTo>
                <a:lnTo>
                  <a:pt x="836525" y="956339"/>
                </a:lnTo>
                <a:lnTo>
                  <a:pt x="836525" y="1174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7420A28C-E135-C56E-F79F-F283CD6B60D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4188" y="4528281"/>
            <a:ext cx="11010435" cy="3245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2AC36E79-BCA0-C596-D321-2B6E38193C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94188" y="4924777"/>
            <a:ext cx="11010435" cy="11665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48132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1485900"/>
            <a:ext cx="4354906" cy="3886200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2512170"/>
            <a:ext cx="0" cy="183366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5999" y="8184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5999" y="15008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10E6AACB-9199-C0B7-282D-52AE821B16C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5999" y="3663285"/>
            <a:ext cx="55086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103CFF70-7DC7-B43D-57C7-3C6435517D6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5999" y="4345690"/>
            <a:ext cx="55086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542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965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1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30175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30175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BF29A8C4-E01C-8823-3D21-FBEB0A37FD9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84200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36007328-114D-AECE-99A6-016A4CFBB61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4200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2142D811-C93D-9F9B-677A-5ADF7CD3A81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5654" y="2432049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B048665-3CE8-1449-AE80-5C39685B7B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105654" y="3044604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337177BD-61D7-4610-6C2F-89A1FACFC2A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7105654" y="4392614"/>
            <a:ext cx="4502148" cy="5405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AACD5B2-3311-26B6-AFCF-4FD5DEBF749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5654" y="5005169"/>
            <a:ext cx="4502148" cy="10606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3376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DD2B053-49CB-EC30-CB40-BD5B5A8336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793172"/>
            <a:ext cx="11017250" cy="3196466"/>
          </a:xfrm>
        </p:spPr>
        <p:txBody>
          <a:bodyPr/>
          <a:lstStyle>
            <a:lvl1pPr algn="ctr">
              <a:defRPr b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C88A6C4B-DACE-AD62-1602-DB64BFC7F7D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31443" y="1689638"/>
            <a:ext cx="10873182" cy="7092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758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1B19D0-9F0D-EC21-F087-8B275D7C6526}"/>
              </a:ext>
            </a:extLst>
          </p:cNvPr>
          <p:cNvSpPr/>
          <p:nvPr userDrawn="1"/>
        </p:nvSpPr>
        <p:spPr>
          <a:xfrm>
            <a:off x="-1" y="1636148"/>
            <a:ext cx="4114905" cy="40678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C53EE9AC-019F-1A80-298A-9207C2D451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756804"/>
            <a:ext cx="3997431" cy="38265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2D268C-F2F5-0F07-54EC-3F1273607340}"/>
              </a:ext>
            </a:extLst>
          </p:cNvPr>
          <p:cNvSpPr/>
          <p:nvPr userDrawn="1"/>
        </p:nvSpPr>
        <p:spPr>
          <a:xfrm>
            <a:off x="3997430" y="2717566"/>
            <a:ext cx="117475" cy="19049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98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BD3D9D-E2D7-5928-9ACE-BC305ADE7015}"/>
              </a:ext>
            </a:extLst>
          </p:cNvPr>
          <p:cNvSpPr/>
          <p:nvPr userDrawn="1"/>
        </p:nvSpPr>
        <p:spPr>
          <a:xfrm>
            <a:off x="5305353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B6F7D80-7AE5-EF7E-CA93-91FFC8961EA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3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FC2368-512D-2676-8BCC-4005ACA137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19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2DDCCD52-4493-F59D-7027-7C212038D4A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555119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C7EF7556-5224-47F1-49F3-0572DF21F2E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119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5E8CF0-45DA-C681-8618-12E9EAF903D4}"/>
              </a:ext>
            </a:extLst>
          </p:cNvPr>
          <p:cNvSpPr/>
          <p:nvPr userDrawn="1"/>
        </p:nvSpPr>
        <p:spPr>
          <a:xfrm>
            <a:off x="9273097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0BDF54D5-341A-BDB8-70D5-1D271A33068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273097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E42ED014-DC96-68EC-18BA-293A553763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434163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C94D2F51-651E-57C6-669A-9421CC54865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2863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F189AE72-78C6-B559-D0A6-2C7C78AB19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2863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337611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37611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98677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3081762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3081762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0560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D38544B-21D2-262C-C981-1D7DCCEB5D14}"/>
              </a:ext>
            </a:extLst>
          </p:cNvPr>
          <p:cNvSpPr/>
          <p:nvPr userDrawn="1"/>
        </p:nvSpPr>
        <p:spPr>
          <a:xfrm>
            <a:off x="1088954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C8D65A88-3D58-17DC-77F6-8AE7BB2AECE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88954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69FB8B4-3C26-2BE2-C003-404C8606A6E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250020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42A120D-BDA9-915C-DCD1-0AFC1BFF099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7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EB823991-32C7-EBE3-826D-F3860C4B1F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377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E1E9FA-AC4E-30FC-8A99-858797B97B66}"/>
              </a:ext>
            </a:extLst>
          </p:cNvPr>
          <p:cNvSpPr/>
          <p:nvPr userDrawn="1"/>
        </p:nvSpPr>
        <p:spPr>
          <a:xfrm>
            <a:off x="3899888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265B468-859F-1E06-22D4-D26275A00E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99888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14370B5-E372-E43E-4B15-6602BD67418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60954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FD83ED0-13B6-25F1-C4A1-9418CE81206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398311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134FB468-D9D9-CE74-160F-CAE980F40A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98311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C5B901-E405-F8D7-B468-EF12534F70A7}"/>
              </a:ext>
            </a:extLst>
          </p:cNvPr>
          <p:cNvSpPr/>
          <p:nvPr userDrawn="1"/>
        </p:nvSpPr>
        <p:spPr>
          <a:xfrm>
            <a:off x="6710822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AE31375-8DF6-7D38-FF8B-0AFF50776C7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710822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9F3FB69-FD5E-FB1B-71E8-12608992129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71888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F87C084B-36BB-9476-B80C-744F7BE4FED2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09245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F959F4C-7A2A-06AD-17DD-4B2E59F4DF0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09245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E01475-5550-5308-AF7E-15B3DFA38059}"/>
              </a:ext>
            </a:extLst>
          </p:cNvPr>
          <p:cNvSpPr/>
          <p:nvPr userDrawn="1"/>
        </p:nvSpPr>
        <p:spPr>
          <a:xfrm>
            <a:off x="9521755" y="1735993"/>
            <a:ext cx="1581292" cy="1581292"/>
          </a:xfrm>
          <a:prstGeom prst="ellipse">
            <a:avLst/>
          </a:prstGeom>
          <a:noFill/>
          <a:ln w="762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3A6DDA42-B49F-7CE3-D280-F6C3AC46970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21755" y="1735993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A097F08-88D7-A010-3509-A554FC81FFF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82821" y="2156298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1BD7CF50-58D1-87B1-841E-E21B253549DB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20178" y="3566635"/>
            <a:ext cx="2584447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38B6C0F0-5AF6-CF29-4B27-DF99ABC8C33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20178" y="4191734"/>
            <a:ext cx="2584447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21654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587374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72300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972300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556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Chart Placeholder 6">
            <a:extLst>
              <a:ext uri="{FF2B5EF4-FFF2-40B4-BE49-F238E27FC236}">
                <a16:creationId xmlns:a16="http://schemas.microsoft.com/office/drawing/2014/main" id="{FF1F41E4-7D9B-768A-6C4F-63DD59094511}"/>
              </a:ext>
            </a:extLst>
          </p:cNvPr>
          <p:cNvSpPr>
            <a:spLocks noGrp="1"/>
          </p:cNvSpPr>
          <p:nvPr>
            <p:ph type="chart" sz="quarter" idx="41"/>
          </p:nvPr>
        </p:nvSpPr>
        <p:spPr>
          <a:xfrm>
            <a:off x="6975475" y="1636713"/>
            <a:ext cx="4632325" cy="4067175"/>
          </a:xfr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 sz="1333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D425B81B-0AA8-71EA-DCA8-A9F3FF3E7B6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7374" y="1636713"/>
            <a:ext cx="4632325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8765DFA-C25A-9B6D-BBB1-2893362F9CA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87374" y="2261812"/>
            <a:ext cx="4632325" cy="34420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5689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4C65B-B478-432C-11F3-1CCAEEB3A9A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9029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E0537-39B8-01F9-6D88-D34A820CED5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647849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852672" y="404382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F67207-8633-F157-D417-A811F5C9124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1022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615047" y="404382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615047" y="466892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615047" y="3163716"/>
            <a:ext cx="2989578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852672" y="1718246"/>
            <a:ext cx="2989578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852672" y="2343346"/>
            <a:ext cx="2989578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336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29AF9-F63D-7CB3-576A-53A1C6A26A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90297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A8A75-1625-4876-566C-AA3BA0A1B53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45800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E10C62AC-5F15-FEF7-14F7-69E74FF548B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50623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7AFAFC-46E5-14BD-8600-6EB21244965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0612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261031B1-B982-A042-4CFA-1D2651953B25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10949" y="404382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9A88BB22-41E4-5ACD-09E4-4157B024B08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610949" y="466892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071D6C45-DAA5-4D1C-9957-40129325EB6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6610949" y="316371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D2401-AE96-0584-838A-AD350CFC2E6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166451" y="1692565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6913 h 2664000"/>
              <a:gd name="connsiteX3" fmla="*/ 1009831 w 1141764"/>
              <a:gd name="connsiteY3" fmla="*/ 1936913 h 2664000"/>
              <a:gd name="connsiteX4" fmla="*/ 1141764 w 1141764"/>
              <a:gd name="connsiteY4" fmla="*/ 2068846 h 2664000"/>
              <a:gd name="connsiteX5" fmla="*/ 1009831 w 1141764"/>
              <a:gd name="connsiteY5" fmla="*/ 2200779 h 2664000"/>
              <a:gd name="connsiteX6" fmla="*/ 18000 w 1141764"/>
              <a:gd name="connsiteY6" fmla="*/ 2200779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6913"/>
                </a:lnTo>
                <a:lnTo>
                  <a:pt x="1009831" y="1936913"/>
                </a:lnTo>
                <a:lnTo>
                  <a:pt x="1141764" y="2068846"/>
                </a:lnTo>
                <a:lnTo>
                  <a:pt x="1009831" y="2200779"/>
                </a:lnTo>
                <a:lnTo>
                  <a:pt x="18000" y="2200779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32E39F6E-5616-1EC7-DA06-FA903B0B9CC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371274" y="4043826"/>
            <a:ext cx="222032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9A4B37EF-352C-7F66-A0C7-B1AAC332DF0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50623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8AD0A0A8-C4B1-7D11-7CF8-B6C55DDAF46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850623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9F88D094-280F-4883-8661-9A0BF47D066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371274" y="1718246"/>
            <a:ext cx="222032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A9F31ADB-E84D-0E5A-C855-7382535346A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371274" y="2343346"/>
            <a:ext cx="222032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71227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75C31-219D-A02E-F222-1A57035DB6D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text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A0D47-05C2-9BC0-F59C-51D49B0F64E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074081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63" name="Text Placeholder 29">
            <a:extLst>
              <a:ext uri="{FF2B5EF4-FFF2-40B4-BE49-F238E27FC236}">
                <a16:creationId xmlns:a16="http://schemas.microsoft.com/office/drawing/2014/main" id="{C5DD8546-7846-83DD-C69C-139A5A7F21F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78904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4" name="Text Placeholder 29">
            <a:extLst>
              <a:ext uri="{FF2B5EF4-FFF2-40B4-BE49-F238E27FC236}">
                <a16:creationId xmlns:a16="http://schemas.microsoft.com/office/drawing/2014/main" id="{F16E4A49-2C01-191F-8326-F61D104B88EC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78904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5" name="Text Placeholder 29">
            <a:extLst>
              <a:ext uri="{FF2B5EF4-FFF2-40B4-BE49-F238E27FC236}">
                <a16:creationId xmlns:a16="http://schemas.microsoft.com/office/drawing/2014/main" id="{B5F67B93-A329-BE6A-41F1-59E419F2B5B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78904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text</a:t>
            </a:r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26093C-560C-352B-BFD7-C3CC93BC36D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262688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68" name="Text Placeholder 29">
            <a:extLst>
              <a:ext uri="{FF2B5EF4-FFF2-40B4-BE49-F238E27FC236}">
                <a16:creationId xmlns:a16="http://schemas.microsoft.com/office/drawing/2014/main" id="{48A5C6E0-43E1-EBAC-3627-302E662E865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467511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9" name="Text Placeholder 29">
            <a:extLst>
              <a:ext uri="{FF2B5EF4-FFF2-40B4-BE49-F238E27FC236}">
                <a16:creationId xmlns:a16="http://schemas.microsoft.com/office/drawing/2014/main" id="{92ADEB34-3562-FF59-B5E4-127C5221B69D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467511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0" name="Text Placeholder 29">
            <a:extLst>
              <a:ext uri="{FF2B5EF4-FFF2-40B4-BE49-F238E27FC236}">
                <a16:creationId xmlns:a16="http://schemas.microsoft.com/office/drawing/2014/main" id="{AEB128F4-BE54-8A4E-8B71-C822615400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67511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text</a:t>
            </a:r>
            <a:endParaRPr lang="en-ID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29A5CA-6490-C09D-8035-8669A156943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1295" y="1699192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30286 h 2664000"/>
              <a:gd name="connsiteX3" fmla="*/ 1009831 w 1141764"/>
              <a:gd name="connsiteY3" fmla="*/ 1930286 h 2664000"/>
              <a:gd name="connsiteX4" fmla="*/ 1141764 w 1141764"/>
              <a:gd name="connsiteY4" fmla="*/ 2062219 h 2664000"/>
              <a:gd name="connsiteX5" fmla="*/ 1009831 w 1141764"/>
              <a:gd name="connsiteY5" fmla="*/ 2194152 h 2664000"/>
              <a:gd name="connsiteX6" fmla="*/ 18000 w 1141764"/>
              <a:gd name="connsiteY6" fmla="*/ 2194152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30286"/>
                </a:lnTo>
                <a:lnTo>
                  <a:pt x="1009831" y="1930286"/>
                </a:lnTo>
                <a:lnTo>
                  <a:pt x="1141764" y="2062219"/>
                </a:lnTo>
                <a:lnTo>
                  <a:pt x="1009831" y="2194152"/>
                </a:lnTo>
                <a:lnTo>
                  <a:pt x="18000" y="2194152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73" name="Text Placeholder 29">
            <a:extLst>
              <a:ext uri="{FF2B5EF4-FFF2-40B4-BE49-F238E27FC236}">
                <a16:creationId xmlns:a16="http://schemas.microsoft.com/office/drawing/2014/main" id="{F761310B-EE7F-0F87-C86E-E6D63D440E4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6118" y="1718665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4" name="Text Placeholder 29">
            <a:extLst>
              <a:ext uri="{FF2B5EF4-FFF2-40B4-BE49-F238E27FC236}">
                <a16:creationId xmlns:a16="http://schemas.microsoft.com/office/drawing/2014/main" id="{22D679C5-9724-078D-4FB9-33695B27C36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7656118" y="2343765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5" name="Text Placeholder 29">
            <a:extLst>
              <a:ext uri="{FF2B5EF4-FFF2-40B4-BE49-F238E27FC236}">
                <a16:creationId xmlns:a16="http://schemas.microsoft.com/office/drawing/2014/main" id="{6B7B7D1C-51CE-D9FF-4225-896F49CA329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656118" y="4042675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text</a:t>
            </a:r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D41E683-1A91-BE24-5ADB-99D8017A12D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639902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78" name="Text Placeholder 29">
            <a:extLst>
              <a:ext uri="{FF2B5EF4-FFF2-40B4-BE49-F238E27FC236}">
                <a16:creationId xmlns:a16="http://schemas.microsoft.com/office/drawing/2014/main" id="{C9739B77-26F8-B08C-60D1-B8A8F10A410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844725" y="4043826"/>
            <a:ext cx="1759583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9" name="Text Placeholder 29">
            <a:extLst>
              <a:ext uri="{FF2B5EF4-FFF2-40B4-BE49-F238E27FC236}">
                <a16:creationId xmlns:a16="http://schemas.microsoft.com/office/drawing/2014/main" id="{58402617-6AC8-711D-F79A-1D2968B5E9F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844725" y="4668926"/>
            <a:ext cx="1759583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80" name="Text Placeholder 29">
            <a:extLst>
              <a:ext uri="{FF2B5EF4-FFF2-40B4-BE49-F238E27FC236}">
                <a16:creationId xmlns:a16="http://schemas.microsoft.com/office/drawing/2014/main" id="{EEF0B2A5-748A-C294-5F9B-7654A8F5505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9844725" y="3163716"/>
            <a:ext cx="1759583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text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547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86105"/>
            <a:ext cx="10873182" cy="709295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5690"/>
            <a:ext cx="0" cy="70971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E35AF-2434-732B-7077-725C8432F6CD}"/>
              </a:ext>
            </a:extLst>
          </p:cNvPr>
          <p:cNvSpPr/>
          <p:nvPr userDrawn="1"/>
        </p:nvSpPr>
        <p:spPr>
          <a:xfrm rot="5400000">
            <a:off x="6337263" y="-2030450"/>
            <a:ext cx="117475" cy="1159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C45824E-FA98-3F48-43A4-48FA0DA290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474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7014ED8C-D9A2-3233-BF99-B959865B48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0297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27A02D2A-8972-F536-0B27-7D642847058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090297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0" name="Text Placeholder 29">
            <a:extLst>
              <a:ext uri="{FF2B5EF4-FFF2-40B4-BE49-F238E27FC236}">
                <a16:creationId xmlns:a16="http://schemas.microsoft.com/office/drawing/2014/main" id="{5C686B82-2E00-D61D-3AA1-3461944BF43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90297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text</a:t>
            </a:r>
            <a:endParaRPr lang="en-ID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32042ABC-7363-45D1-6C7E-996659DD27C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678597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8C63DFC-2B10-361A-FCA7-CF7597B1839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83420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B083110B-0B44-1AE1-53ED-162013C095D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2883420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A255DCBF-68F9-FF27-692F-BEEBCCC1EAB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883420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text</a:t>
            </a:r>
            <a:endParaRPr lang="en-ID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1BB48274-CC80-A14B-889A-6A18E60C2E7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471720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94F075A8-69C1-48E5-5F7F-3498229CA9E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76543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EBDC6D4-7B18-8ABB-464C-5594F2C77E2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76543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7B1BFF0-812C-FDEC-F620-A11909471D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76543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text</a:t>
            </a:r>
            <a:endParaRPr lang="en-ID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789DB73-A7E4-0B6C-FAC9-BBEEAC72053A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264843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DFB0D309-AB17-47AE-C87C-CB3AE74D48F7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469666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ED0C3C28-B9D9-204C-3BAC-8C8324471AB7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469666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DAE8AB0-2EDB-576D-0B84-B8E51318778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69666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text</a:t>
            </a:r>
            <a:endParaRPr lang="en-ID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E0F66E6-C9FC-6A68-DE85-AF17E4FB36A5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057966" y="3163716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465762 h 2664000"/>
              <a:gd name="connsiteX3" fmla="*/ 1009831 w 1141764"/>
              <a:gd name="connsiteY3" fmla="*/ 465762 h 2664000"/>
              <a:gd name="connsiteX4" fmla="*/ 1141764 w 1141764"/>
              <a:gd name="connsiteY4" fmla="*/ 597695 h 2664000"/>
              <a:gd name="connsiteX5" fmla="*/ 1009831 w 1141764"/>
              <a:gd name="connsiteY5" fmla="*/ 729628 h 2664000"/>
              <a:gd name="connsiteX6" fmla="*/ 18000 w 1141764"/>
              <a:gd name="connsiteY6" fmla="*/ 729628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465762"/>
                </a:lnTo>
                <a:lnTo>
                  <a:pt x="1009831" y="465762"/>
                </a:lnTo>
                <a:lnTo>
                  <a:pt x="1141764" y="597695"/>
                </a:lnTo>
                <a:lnTo>
                  <a:pt x="1009831" y="729628"/>
                </a:lnTo>
                <a:lnTo>
                  <a:pt x="18000" y="729628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D762095-069D-4BD6-640E-EA976F90EBE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262789" y="4043826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8B4A0DAC-82E4-6662-A9B3-71544EC46FB8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262789" y="4668926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80354A45-56CA-A32F-60C5-C779D9B604C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8262789" y="3163716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text</a:t>
            </a:r>
            <a:endParaRPr lang="en-ID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97B36B24-800C-2D6E-5DD0-17E657548EC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851089" y="1716813"/>
            <a:ext cx="1141764" cy="2664000"/>
          </a:xfrm>
          <a:custGeom>
            <a:avLst/>
            <a:gdLst>
              <a:gd name="connsiteX0" fmla="*/ 0 w 1141764"/>
              <a:gd name="connsiteY0" fmla="*/ 0 h 2664000"/>
              <a:gd name="connsiteX1" fmla="*/ 18000 w 1141764"/>
              <a:gd name="connsiteY1" fmla="*/ 0 h 2664000"/>
              <a:gd name="connsiteX2" fmla="*/ 18000 w 1141764"/>
              <a:gd name="connsiteY2" fmla="*/ 1912665 h 2664000"/>
              <a:gd name="connsiteX3" fmla="*/ 1009831 w 1141764"/>
              <a:gd name="connsiteY3" fmla="*/ 1912665 h 2664000"/>
              <a:gd name="connsiteX4" fmla="*/ 1141764 w 1141764"/>
              <a:gd name="connsiteY4" fmla="*/ 2044598 h 2664000"/>
              <a:gd name="connsiteX5" fmla="*/ 1009831 w 1141764"/>
              <a:gd name="connsiteY5" fmla="*/ 2176531 h 2664000"/>
              <a:gd name="connsiteX6" fmla="*/ 18000 w 1141764"/>
              <a:gd name="connsiteY6" fmla="*/ 2176531 h 2664000"/>
              <a:gd name="connsiteX7" fmla="*/ 18000 w 1141764"/>
              <a:gd name="connsiteY7" fmla="*/ 2664000 h 2664000"/>
              <a:gd name="connsiteX8" fmla="*/ 0 w 1141764"/>
              <a:gd name="connsiteY8" fmla="*/ 2664000 h 26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1764" h="2664000">
                <a:moveTo>
                  <a:pt x="0" y="0"/>
                </a:moveTo>
                <a:lnTo>
                  <a:pt x="18000" y="0"/>
                </a:lnTo>
                <a:lnTo>
                  <a:pt x="18000" y="1912665"/>
                </a:lnTo>
                <a:lnTo>
                  <a:pt x="1009831" y="1912665"/>
                </a:lnTo>
                <a:lnTo>
                  <a:pt x="1141764" y="2044598"/>
                </a:lnTo>
                <a:lnTo>
                  <a:pt x="1009831" y="2176531"/>
                </a:lnTo>
                <a:lnTo>
                  <a:pt x="18000" y="2176531"/>
                </a:lnTo>
                <a:lnTo>
                  <a:pt x="18000" y="2664000"/>
                </a:lnTo>
                <a:lnTo>
                  <a:pt x="0" y="266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tIns="0" bIns="0" anchor="ctr">
            <a:noAutofit/>
          </a:bodyPr>
          <a:lstStyle>
            <a:lvl1pPr marL="0" indent="0">
              <a:buNone/>
              <a:defRPr sz="18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.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5F91528B-4016-9A18-C984-2859E73B2C44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10055912" y="1720518"/>
            <a:ext cx="152431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4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49AA65F4-5D9F-C19E-6142-74B8F0A68D4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10055912" y="2345618"/>
            <a:ext cx="1524316" cy="11416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4989308E-DDCB-3B4E-8245-6F016843BB6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055912" y="4040481"/>
            <a:ext cx="1524316" cy="312739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solidFill>
                  <a:schemeClr val="accent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text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9230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3" y="590778"/>
            <a:ext cx="10873181" cy="133477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90363"/>
            <a:ext cx="0" cy="13356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52192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272959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9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theme" Target="../theme/theme3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0" r:id="rId2"/>
    <p:sldLayoutId id="2147483663" r:id="rId3"/>
    <p:sldLayoutId id="2147483718" r:id="rId4"/>
    <p:sldLayoutId id="2147483707" r:id="rId5"/>
    <p:sldLayoutId id="2147483666" r:id="rId6"/>
    <p:sldLayoutId id="2147483667" r:id="rId7"/>
    <p:sldLayoutId id="2147483715" r:id="rId8"/>
    <p:sldLayoutId id="2147483719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92FAE72C-82F9-63EA-E047-125229D746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2783FDA6-B880-12D1-F0DF-F6546352531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F3FB1A56-AC44-3AC8-87A5-872AC4A90AB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6E2D1C13-7C92-62FB-45D9-9953EC36A6AD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604F73FA-93CA-86AA-4012-1C081C51CA92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E11C4BE9-3395-6EBF-1736-876AE6CA589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A7429E2A-937D-ABD5-C743-BA1A6F11C542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F814B45D-6D67-5DE1-FAC9-ADD01AD86BA5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rame 7" hidden="1">
              <a:extLst>
                <a:ext uri="{FF2B5EF4-FFF2-40B4-BE49-F238E27FC236}">
                  <a16:creationId xmlns:a16="http://schemas.microsoft.com/office/drawing/2014/main" id="{1DC1DDE1-81D0-FC9A-3287-7D3238A124C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D15EAC1-99DB-86ED-01BA-9F43036EFBAF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3" r:id="rId2"/>
    <p:sldLayoutId id="2147483714" r:id="rId3"/>
    <p:sldLayoutId id="2147483721" r:id="rId4"/>
    <p:sldLayoutId id="2147483673" r:id="rId5"/>
    <p:sldLayoutId id="2147483672" r:id="rId6"/>
    <p:sldLayoutId id="2147483665" r:id="rId7"/>
    <p:sldLayoutId id="2147483676" r:id="rId8"/>
    <p:sldLayoutId id="2147483668" r:id="rId9"/>
    <p:sldLayoutId id="2147483664" r:id="rId10"/>
    <p:sldLayoutId id="2147483675" r:id="rId11"/>
    <p:sldLayoutId id="2147483669" r:id="rId12"/>
    <p:sldLayoutId id="2147483722" r:id="rId13"/>
    <p:sldLayoutId id="2147483705" r:id="rId14"/>
    <p:sldLayoutId id="2147483710" r:id="rId15"/>
    <p:sldLayoutId id="2147483712" r:id="rId16"/>
    <p:sldLayoutId id="2147483711" r:id="rId17"/>
    <p:sldLayoutId id="2147483723" r:id="rId18"/>
    <p:sldLayoutId id="2147483724" r:id="rId19"/>
    <p:sldLayoutId id="2147483709" r:id="rId20"/>
    <p:sldLayoutId id="2147483706" r:id="rId21"/>
    <p:sldLayoutId id="2147483716" r:id="rId22"/>
    <p:sldLayoutId id="2147483717" r:id="rId23"/>
    <p:sldLayoutId id="2147483670" r:id="rId24"/>
    <p:sldLayoutId id="2147483671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403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2570" userDrawn="1">
          <p15:clr>
            <a:srgbClr val="F26B43"/>
          </p15:clr>
        </p15:guide>
        <p15:guide id="8" pos="1277" userDrawn="1">
          <p15:clr>
            <a:srgbClr val="F26B43"/>
          </p15:clr>
        </p15:guide>
        <p15:guide id="9" orient="horz" pos="368" userDrawn="1">
          <p15:clr>
            <a:srgbClr val="F26B43"/>
          </p15:clr>
        </p15:guide>
        <p15:guide id="10" orient="horz" pos="395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1CA77-4526-60BD-4614-F242B74D161D}"/>
              </a:ext>
            </a:extLst>
          </p:cNvPr>
          <p:cNvSpPr/>
          <p:nvPr userDrawn="1"/>
        </p:nvSpPr>
        <p:spPr>
          <a:xfrm>
            <a:off x="0" y="6235700"/>
            <a:ext cx="12192000" cy="622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3559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 hidden="1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 hidden="1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 hidden="1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6C1C88-2ECB-FD04-A6A6-62C080CC9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43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8EBD3-021E-E603-973A-50412B2BE47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87" r:id="rId3"/>
    <p:sldLayoutId id="2147483697" r:id="rId4"/>
    <p:sldLayoutId id="2147483662" r:id="rId5"/>
    <p:sldLayoutId id="2147483686" r:id="rId6"/>
    <p:sldLayoutId id="2147483679" r:id="rId7"/>
    <p:sldLayoutId id="2147483683" r:id="rId8"/>
    <p:sldLayoutId id="2147483680" r:id="rId9"/>
    <p:sldLayoutId id="2147483684" r:id="rId10"/>
    <p:sldLayoutId id="2147483678" r:id="rId11"/>
    <p:sldLayoutId id="2147483681" r:id="rId12"/>
    <p:sldLayoutId id="2147483682" r:id="rId13"/>
    <p:sldLayoutId id="2147483698" r:id="rId14"/>
    <p:sldLayoutId id="2147483685" r:id="rId15"/>
    <p:sldLayoutId id="2147483688" r:id="rId16"/>
    <p:sldLayoutId id="2147483689" r:id="rId17"/>
    <p:sldLayoutId id="2147483690" r:id="rId18"/>
    <p:sldLayoutId id="2147483699" r:id="rId19"/>
    <p:sldLayoutId id="2147483700" r:id="rId20"/>
    <p:sldLayoutId id="2147483696" r:id="rId21"/>
    <p:sldLayoutId id="2147483691" r:id="rId22"/>
    <p:sldLayoutId id="2147483692" r:id="rId23"/>
    <p:sldLayoutId id="2147483693" r:id="rId24"/>
    <p:sldLayoutId id="2147483694" r:id="rId25"/>
    <p:sldLayoutId id="2147483695" r:id="rId26"/>
    <p:sldLayoutId id="2147483726" r:id="rId27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accent4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0" userDrawn="1">
          <p15:clr>
            <a:srgbClr val="F26B43"/>
          </p15:clr>
        </p15:guide>
        <p15:guide id="2" pos="731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E8428FA-0FB6-193F-6569-DE893075844B}"/>
              </a:ext>
            </a:extLst>
          </p:cNvPr>
          <p:cNvSpPr/>
          <p:nvPr/>
        </p:nvSpPr>
        <p:spPr>
          <a:xfrm>
            <a:off x="233680" y="375920"/>
            <a:ext cx="11734800" cy="6319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/>
              <a:t>User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Version 1.0</a:t>
            </a:r>
          </a:p>
          <a:p>
            <a:endParaRPr lang="en-US" sz="800"/>
          </a:p>
          <a:p>
            <a:endParaRPr lang="en-US" sz="800"/>
          </a:p>
          <a:p>
            <a:endParaRPr lang="en-US" sz="800"/>
          </a:p>
          <a:p>
            <a:endParaRPr lang="en-US" sz="800"/>
          </a:p>
          <a:p>
            <a:endParaRPr lang="en-US" sz="800"/>
          </a:p>
          <a:p>
            <a:r>
              <a:rPr lang="en-US" sz="800" b="1"/>
              <a:t>                                    Author :</a:t>
            </a:r>
            <a:r>
              <a:rPr lang="en-US" sz="800"/>
              <a:t> </a:t>
            </a:r>
            <a:r>
              <a:rPr lang="en-US" sz="800" i="1"/>
              <a:t>Venkata Kishore Vedam</a:t>
            </a:r>
            <a:endParaRPr lang="en-US" i="1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05359980-648B-DF6F-5A73-6702D9E0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3" r="761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5DB91ED4-B2E4-F95B-3732-2FA81DFDDC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3" r="761" b="-1"/>
          <a:stretch/>
        </p:blipFill>
        <p:spPr>
          <a:xfrm>
            <a:off x="11792352" y="199134"/>
            <a:ext cx="355347" cy="346054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0729B-D56E-3580-54A1-7A7BEDA91EA6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03C3-3B76-034A-39C0-116633FE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440" y="395605"/>
            <a:ext cx="5699760" cy="1325563"/>
          </a:xfrm>
        </p:spPr>
        <p:txBody>
          <a:bodyPr/>
          <a:lstStyle/>
          <a:p>
            <a:r>
              <a:rPr lang="en-US"/>
              <a:t>Master Data &amp; Setups-2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03E-B2E0-E845-404F-B74104D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Legal Entities</a:t>
            </a:r>
          </a:p>
          <a:p>
            <a:r>
              <a:rPr lang="en-US"/>
              <a:t>Group company</a:t>
            </a:r>
          </a:p>
          <a:p>
            <a:r>
              <a:rPr lang="en-US"/>
              <a:t>Companies</a:t>
            </a:r>
          </a:p>
          <a:p>
            <a:r>
              <a:rPr lang="en-US"/>
              <a:t>Departments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2E100-4B29-9EA0-CC06-947212B47146}"/>
              </a:ext>
            </a:extLst>
          </p:cNvPr>
          <p:cNvCxnSpPr/>
          <p:nvPr/>
        </p:nvCxnSpPr>
        <p:spPr>
          <a:xfrm>
            <a:off x="3816417" y="1547528"/>
            <a:ext cx="5703990" cy="64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14:cNvPr>
              <p14:cNvContentPartPr/>
              <p14:nvPr/>
            </p14:nvContentPartPr>
            <p14:xfrm>
              <a:off x="10427368" y="2286000"/>
              <a:ext cx="13368" cy="133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8968" y="1617600"/>
                <a:ext cx="1336800" cy="1336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874A3F41-91F5-0F33-8236-0DAD3D496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0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2240" y="162560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Legal Entities, Companies , Departments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B1A8-1326-C3BB-C4C1-F0E6ADC79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81785"/>
            <a:ext cx="4347948" cy="3495178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Legal entities, group companies, companies, and departments are key organizational structures that help businesses manage operations and financial reporting effectively</a:t>
            </a:r>
          </a:p>
          <a:p>
            <a:r>
              <a:rPr lang="en-US" sz="2000"/>
              <a:t>Manage Legal Entity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&gt;Common &gt; Legal Entities</a:t>
            </a:r>
          </a:p>
          <a:p>
            <a:r>
              <a:rPr lang="en-US" sz="2000"/>
              <a:t>Manage Group Company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&gt;Common &gt;Group Companies</a:t>
            </a:r>
            <a:endParaRPr lang="en-US" sz="1000"/>
          </a:p>
          <a:p>
            <a:r>
              <a:rPr lang="en-US" sz="2000"/>
              <a:t>Manage Companies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Common &gt; Companies</a:t>
            </a:r>
            <a:endParaRPr lang="en-US" sz="1000"/>
          </a:p>
          <a:p>
            <a:pPr>
              <a:buFont typeface="Arial"/>
              <a:buChar char="•"/>
            </a:pPr>
            <a:r>
              <a:rPr lang="en-US" sz="2000"/>
              <a:t>Manage Departments</a:t>
            </a:r>
          </a:p>
          <a:p>
            <a:pPr marL="971550" lvl="1" indent="-285750">
              <a:buFont typeface="Arial"/>
              <a:buChar char="•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Common &gt; Departments</a:t>
            </a:r>
            <a:endParaRPr lang="en-US"/>
          </a:p>
          <a:p>
            <a:endParaRPr lang="en-US" sz="2000"/>
          </a:p>
          <a:p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852160" y="548640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687809-0A70-6B15-61C2-0235EB33FA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1788" y="553528"/>
            <a:ext cx="5646232" cy="1470093"/>
          </a:xfrm>
        </p:spPr>
      </p:pic>
      <p:pic>
        <p:nvPicPr>
          <p:cNvPr id="14" name="Picture 13" descr="A screenshot of a group company&#10;&#10;AI-generated content may be incorrect.">
            <a:extLst>
              <a:ext uri="{FF2B5EF4-FFF2-40B4-BE49-F238E27FC236}">
                <a16:creationId xmlns:a16="http://schemas.microsoft.com/office/drawing/2014/main" id="{829C22B2-8777-0F90-F1B4-9C82006EC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21194"/>
            <a:ext cx="5630994" cy="1305366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758B53-2A68-E574-529A-62F849258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35887"/>
            <a:ext cx="5631367" cy="1352251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CB6506-6E08-4547-6158-9A6F40BC6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035420"/>
            <a:ext cx="5631367" cy="1275526"/>
          </a:xfrm>
          <a:prstGeom prst="rect">
            <a:avLst/>
          </a:prstGeom>
        </p:spPr>
      </p:pic>
      <p:pic>
        <p:nvPicPr>
          <p:cNvPr id="8" name="Picture 7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CA5B8590-155F-D748-5CDC-DF2E6CC08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7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0729B-D56E-3580-54A1-7A7BEDA91EA6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03C3-3B76-034A-39C0-116633FE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440" y="395605"/>
            <a:ext cx="5699760" cy="1325563"/>
          </a:xfrm>
        </p:spPr>
        <p:txBody>
          <a:bodyPr/>
          <a:lstStyle/>
          <a:p>
            <a:r>
              <a:rPr lang="en-US"/>
              <a:t>Master Data &amp; Setups-3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03E-B2E0-E845-404F-B74104D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Business Partners</a:t>
            </a:r>
          </a:p>
          <a:p>
            <a:r>
              <a:rPr lang="en-US"/>
              <a:t>Product Categories &amp; Products</a:t>
            </a:r>
          </a:p>
          <a:p>
            <a:r>
              <a:rPr lang="en-US"/>
              <a:t>Bill of Materials &amp; BOM Explosion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2E100-4B29-9EA0-CC06-947212B47146}"/>
              </a:ext>
            </a:extLst>
          </p:cNvPr>
          <p:cNvCxnSpPr/>
          <p:nvPr/>
        </p:nvCxnSpPr>
        <p:spPr>
          <a:xfrm>
            <a:off x="3816417" y="1547528"/>
            <a:ext cx="5703990" cy="64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14:cNvPr>
              <p14:cNvContentPartPr/>
              <p14:nvPr/>
            </p14:nvContentPartPr>
            <p14:xfrm>
              <a:off x="10427368" y="2286000"/>
              <a:ext cx="13368" cy="133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8968" y="1617600"/>
                <a:ext cx="1336800" cy="1336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54874BD7-6531-A830-BE6E-259EA7CE9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66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2240" y="162560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Business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B1A8-1326-C3BB-C4C1-F0E6ADC79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81785"/>
            <a:ext cx="4347948" cy="3495178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A </a:t>
            </a:r>
            <a:r>
              <a:rPr lang="en-US" sz="1400" b="1">
                <a:ea typeface="+mn-lt"/>
                <a:cs typeface="+mn-lt"/>
              </a:rPr>
              <a:t>business partner</a:t>
            </a:r>
            <a:r>
              <a:rPr lang="en-US" sz="1400">
                <a:ea typeface="+mn-lt"/>
                <a:cs typeface="+mn-lt"/>
              </a:rPr>
              <a:t> can be either a </a:t>
            </a:r>
            <a:r>
              <a:rPr lang="en-US" sz="1400" b="1">
                <a:ea typeface="+mn-lt"/>
                <a:cs typeface="+mn-lt"/>
              </a:rPr>
              <a:t>supplier</a:t>
            </a:r>
            <a:r>
              <a:rPr lang="en-US" sz="1400">
                <a:ea typeface="+mn-lt"/>
                <a:cs typeface="+mn-lt"/>
              </a:rPr>
              <a:t>, a </a:t>
            </a:r>
            <a:r>
              <a:rPr lang="en-US" sz="1400" b="1">
                <a:ea typeface="+mn-lt"/>
                <a:cs typeface="+mn-lt"/>
              </a:rPr>
              <a:t>customer</a:t>
            </a:r>
            <a:r>
              <a:rPr lang="en-US" sz="1400">
                <a:ea typeface="+mn-lt"/>
                <a:cs typeface="+mn-lt"/>
              </a:rPr>
              <a:t>, or both. As a </a:t>
            </a:r>
            <a:r>
              <a:rPr lang="en-US" sz="1400" b="1">
                <a:ea typeface="+mn-lt"/>
                <a:cs typeface="+mn-lt"/>
              </a:rPr>
              <a:t>supplier</a:t>
            </a:r>
            <a:r>
              <a:rPr lang="en-US" sz="1400">
                <a:ea typeface="+mn-lt"/>
                <a:cs typeface="+mn-lt"/>
              </a:rPr>
              <a:t>, the business partner provides goods, services, or resources to the company as a </a:t>
            </a:r>
            <a:r>
              <a:rPr lang="en-US" sz="1400" b="1">
                <a:ea typeface="+mn-lt"/>
                <a:cs typeface="+mn-lt"/>
              </a:rPr>
              <a:t>customer</a:t>
            </a:r>
            <a:r>
              <a:rPr lang="en-US" sz="1400">
                <a:ea typeface="+mn-lt"/>
                <a:cs typeface="+mn-lt"/>
              </a:rPr>
              <a:t>, the business partner purchases products or services from the company</a:t>
            </a:r>
            <a:endParaRPr lang="en-US"/>
          </a:p>
          <a:p>
            <a:endParaRPr lang="en-US" sz="2000"/>
          </a:p>
          <a:p>
            <a:r>
              <a:rPr lang="en-US" sz="2000"/>
              <a:t>Manage Business Partners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&gt;Common &gt; Business Partners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/>
              <a:t>Select Type : Supplier or Customer or Both or Internal</a:t>
            </a:r>
          </a:p>
          <a:p>
            <a:pPr marL="0" indent="0">
              <a:buNone/>
            </a:pPr>
            <a:r>
              <a:rPr lang="en-US" sz="2000"/>
              <a:t> 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852160" y="548640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A84AB6-C166-BF90-548E-01CA1AA9C4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43086" y="548155"/>
            <a:ext cx="4673446" cy="4709926"/>
          </a:xfrm>
        </p:spPr>
      </p:pic>
      <p:pic>
        <p:nvPicPr>
          <p:cNvPr id="12" name="Picture 11" descr="A screen shot of a contact&#10;&#10;AI-generated content may be incorrect.">
            <a:extLst>
              <a:ext uri="{FF2B5EF4-FFF2-40B4-BE49-F238E27FC236}">
                <a16:creationId xmlns:a16="http://schemas.microsoft.com/office/drawing/2014/main" id="{A9E3F0B6-CC43-80CB-9759-7736FF61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94" y="5532556"/>
            <a:ext cx="5535707" cy="656243"/>
          </a:xfrm>
          <a:prstGeom prst="rect">
            <a:avLst/>
          </a:prstGeom>
        </p:spPr>
      </p:pic>
      <p:pic>
        <p:nvPicPr>
          <p:cNvPr id="5" name="Picture 4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11892504-86AA-2DDC-673E-9A793BE65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2240" y="162560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Product Categories &amp;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B1A8-1326-C3BB-C4C1-F0E6ADC79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81785"/>
            <a:ext cx="4347948" cy="3495178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b="1">
                <a:ea typeface="+mn-lt"/>
                <a:cs typeface="+mn-lt"/>
              </a:rPr>
              <a:t>Product categories</a:t>
            </a:r>
            <a:r>
              <a:rPr lang="en-US" sz="1400">
                <a:ea typeface="+mn-lt"/>
                <a:cs typeface="+mn-lt"/>
              </a:rPr>
              <a:t> are broad groups or classifications for example type, function, or target market</a:t>
            </a:r>
            <a:endParaRPr lang="en-US"/>
          </a:p>
          <a:p>
            <a:r>
              <a:rPr lang="en-US" sz="1400" b="1">
                <a:ea typeface="+mn-lt"/>
                <a:cs typeface="+mn-lt"/>
              </a:rPr>
              <a:t>Products</a:t>
            </a:r>
            <a:r>
              <a:rPr lang="en-US" sz="1400">
                <a:ea typeface="+mn-lt"/>
                <a:cs typeface="+mn-lt"/>
              </a:rPr>
              <a:t>, on the other hand, are individual items or goods offered by a company</a:t>
            </a:r>
            <a:endParaRPr lang="en-US" sz="1400"/>
          </a:p>
          <a:p>
            <a:r>
              <a:rPr lang="en-US" sz="2000"/>
              <a:t>Manage Product categories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&gt;Products &gt; Product categories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000" i="1"/>
          </a:p>
          <a:p>
            <a:r>
              <a:rPr lang="en-US" sz="2000"/>
              <a:t>Manage Products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&gt;Products &gt; Products</a:t>
            </a:r>
            <a:endParaRPr lang="en-US"/>
          </a:p>
          <a:p>
            <a:pPr marL="0" indent="0">
              <a:buNone/>
            </a:pPr>
            <a:r>
              <a:rPr lang="en-US" sz="2000"/>
              <a:t> 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852160" y="548640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D28AE4-A94B-452E-887A-BC5AA736CF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112" y="551823"/>
            <a:ext cx="5876364" cy="1934736"/>
          </a:xfr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2A2F17-13AD-C41A-65D2-5359C2CB6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516" y="3057245"/>
            <a:ext cx="5870762" cy="2626100"/>
          </a:xfrm>
          <a:prstGeom prst="rect">
            <a:avLst/>
          </a:prstGeom>
        </p:spPr>
      </p:pic>
      <p:pic>
        <p:nvPicPr>
          <p:cNvPr id="5" name="Picture 4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7ED4D7CA-FD3D-9322-F0BC-F509B1AF1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6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220681" y="162560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Bill of Materials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B1A8-1326-C3BB-C4C1-F0E6ADC79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81785"/>
            <a:ext cx="4347948" cy="3495178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1400">
                <a:ea typeface="+mn-lt"/>
                <a:cs typeface="+mn-lt"/>
              </a:rPr>
              <a:t>A </a:t>
            </a:r>
            <a:r>
              <a:rPr lang="en-US" sz="1400" b="1">
                <a:ea typeface="+mn-lt"/>
                <a:cs typeface="+mn-lt"/>
              </a:rPr>
              <a:t>Bill of Materials (BOM)</a:t>
            </a:r>
            <a:r>
              <a:rPr lang="en-US" sz="1400">
                <a:ea typeface="+mn-lt"/>
                <a:cs typeface="+mn-lt"/>
              </a:rPr>
              <a:t> is a comprehensive list of all the raw materials, components, sub-assemblies, and parts required for a Modal Item</a:t>
            </a:r>
            <a:endParaRPr lang="en-US"/>
          </a:p>
          <a:p>
            <a:r>
              <a:rPr lang="en-US" sz="1400"/>
              <a:t>Once the BOM is created for a Modal it can also be exploded to a desired quantity so an organization can get to know how much quantities it is required for components and sub components to assemble or to purchase</a:t>
            </a:r>
          </a:p>
          <a:p>
            <a:endParaRPr lang="en-US" sz="2000"/>
          </a:p>
          <a:p>
            <a:r>
              <a:rPr lang="en-US" sz="2000"/>
              <a:t>Manage Bill of Materials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&gt;common &gt; BOM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000" i="1"/>
          </a:p>
          <a:p>
            <a:pPr marL="0" indent="0">
              <a:buNone/>
            </a:pPr>
            <a:r>
              <a:rPr lang="en-US" sz="1100" b="1" i="1">
                <a:ea typeface="+mn-lt"/>
                <a:cs typeface="+mn-lt"/>
              </a:rPr>
              <a:t>Note :</a:t>
            </a:r>
            <a:r>
              <a:rPr lang="en-US" sz="1100" i="1">
                <a:ea typeface="+mn-lt"/>
                <a:cs typeface="+mn-lt"/>
              </a:rPr>
              <a:t> While </a:t>
            </a:r>
            <a:r>
              <a:rPr lang="en-US" sz="1100" b="1" i="1">
                <a:ea typeface="+mn-lt"/>
                <a:cs typeface="+mn-lt"/>
              </a:rPr>
              <a:t>Bill of Materials (BOM)</a:t>
            </a:r>
            <a:r>
              <a:rPr lang="en-US" sz="1100" i="1">
                <a:ea typeface="+mn-lt"/>
                <a:cs typeface="+mn-lt"/>
              </a:rPr>
              <a:t> is primarily associated with manufacturing companies, it can also be useful in </a:t>
            </a:r>
            <a:r>
              <a:rPr lang="en-US" sz="1100" b="1" i="1">
                <a:ea typeface="+mn-lt"/>
                <a:cs typeface="+mn-lt"/>
              </a:rPr>
              <a:t>distribution</a:t>
            </a:r>
            <a:r>
              <a:rPr lang="en-US" sz="1100" i="1">
                <a:ea typeface="+mn-lt"/>
                <a:cs typeface="+mn-lt"/>
              </a:rPr>
              <a:t> businesses, such as sales and purchase companies, in certain scenarios</a:t>
            </a:r>
            <a:endParaRPr lang="en-US" sz="1100" i="1"/>
          </a:p>
          <a:p>
            <a:pPr>
              <a:buFont typeface="Arial"/>
              <a:buChar char="•"/>
            </a:pPr>
            <a:r>
              <a:rPr lang="en-US" sz="1100" i="1">
                <a:ea typeface="+mn-lt"/>
                <a:cs typeface="+mn-lt"/>
              </a:rPr>
              <a:t>Track and manage the components that make up a bundle or kit.</a:t>
            </a:r>
            <a:endParaRPr lang="en-US" sz="1100" i="1"/>
          </a:p>
          <a:p>
            <a:pPr>
              <a:buFont typeface="Arial"/>
              <a:buChar char="•"/>
            </a:pPr>
            <a:r>
              <a:rPr lang="en-US" sz="1100" i="1">
                <a:ea typeface="+mn-lt"/>
                <a:cs typeface="+mn-lt"/>
              </a:rPr>
              <a:t>Ensure that inventory levels are maintained for each individual product within the bundle.</a:t>
            </a:r>
            <a:endParaRPr lang="en-US" sz="1100" i="1"/>
          </a:p>
          <a:p>
            <a:pPr>
              <a:buFont typeface="Arial"/>
              <a:buChar char="•"/>
            </a:pPr>
            <a:r>
              <a:rPr lang="en-US" sz="1100" i="1">
                <a:ea typeface="+mn-lt"/>
                <a:cs typeface="+mn-lt"/>
              </a:rPr>
              <a:t>Streamline the sales process by offering pre-defined bundles that can be sold as a single item.</a:t>
            </a:r>
            <a:endParaRPr lang="en-US" sz="1100" i="1"/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endParaRPr lang="en-US" sz="1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852160" y="548640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64DB2D-1D58-7B48-8144-2B83C9130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4465" y="943568"/>
            <a:ext cx="5797923" cy="4748334"/>
          </a:xfrm>
        </p:spPr>
      </p:pic>
      <p:pic>
        <p:nvPicPr>
          <p:cNvPr id="5" name="Picture 4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92103E4E-FBFB-ED0F-A996-390BC4DFD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44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0729B-D56E-3580-54A1-7A7BEDA91EA6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03C3-3B76-034A-39C0-116633FE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440" y="395605"/>
            <a:ext cx="5699760" cy="1325563"/>
          </a:xfrm>
        </p:spPr>
        <p:txBody>
          <a:bodyPr/>
          <a:lstStyle/>
          <a:p>
            <a:r>
              <a:rPr lang="en-US"/>
              <a:t>Master Data &amp; Setups-4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03E-B2E0-E845-404F-B74104D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Manage Warehouses</a:t>
            </a:r>
          </a:p>
          <a:p>
            <a:r>
              <a:rPr lang="en-US"/>
              <a:t>Manage Locations</a:t>
            </a:r>
          </a:p>
          <a:p>
            <a:r>
              <a:rPr lang="en-US"/>
              <a:t>Manage Zones</a:t>
            </a:r>
          </a:p>
          <a:p>
            <a:r>
              <a:rPr lang="en-US"/>
              <a:t>Manage Aisles</a:t>
            </a:r>
          </a:p>
          <a:p>
            <a:r>
              <a:rPr lang="en-US"/>
              <a:t>Manage Rows</a:t>
            </a:r>
          </a:p>
          <a:p>
            <a:r>
              <a:rPr lang="en-US"/>
              <a:t>Manage Racks</a:t>
            </a:r>
          </a:p>
          <a:p>
            <a:r>
              <a:rPr lang="en-US"/>
              <a:t>Manage Bins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2E100-4B29-9EA0-CC06-947212B47146}"/>
              </a:ext>
            </a:extLst>
          </p:cNvPr>
          <p:cNvCxnSpPr/>
          <p:nvPr/>
        </p:nvCxnSpPr>
        <p:spPr>
          <a:xfrm>
            <a:off x="3816417" y="1547528"/>
            <a:ext cx="5703990" cy="64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14:cNvPr>
              <p14:cNvContentPartPr/>
              <p14:nvPr/>
            </p14:nvContentPartPr>
            <p14:xfrm>
              <a:off x="10427368" y="2286000"/>
              <a:ext cx="13368" cy="133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8968" y="1617600"/>
                <a:ext cx="1336800" cy="1336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36ABB89D-1432-A84D-7070-E2A17639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62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220681" y="162560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Inventory Storage units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852160" y="548640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ea typeface="+mn-lt"/>
                <a:cs typeface="+mn-lt"/>
              </a:rPr>
              <a:t>Inventory storage units</a:t>
            </a:r>
            <a:r>
              <a:rPr lang="en-US" sz="1400">
                <a:ea typeface="+mn-lt"/>
                <a:cs typeface="+mn-lt"/>
              </a:rPr>
              <a:t> refer to the physical spaces or systems used to store and organize inventory in a warehouse, distribution center, or retail environment</a:t>
            </a:r>
            <a:endParaRPr lang="en-US" sz="1400"/>
          </a:p>
          <a:p>
            <a:r>
              <a:rPr lang="en-US" sz="2000"/>
              <a:t>Manage Warehouses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&gt;Inventory &gt; Warehouses</a:t>
            </a:r>
          </a:p>
          <a:p>
            <a:r>
              <a:rPr lang="en-US" sz="2000"/>
              <a:t>Manage Locations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&gt;Inventory &gt;Locations</a:t>
            </a:r>
            <a:endParaRPr lang="en-US" sz="1000"/>
          </a:p>
          <a:p>
            <a:r>
              <a:rPr lang="en-US" sz="2000"/>
              <a:t>Manage Zones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Inventory &gt; Zones</a:t>
            </a:r>
            <a:endParaRPr lang="en-US" sz="1000"/>
          </a:p>
          <a:p>
            <a:pPr>
              <a:buFont typeface="Arial"/>
              <a:buChar char="•"/>
            </a:pPr>
            <a:r>
              <a:rPr lang="en-US" sz="2000"/>
              <a:t>Manage Aisles</a:t>
            </a:r>
            <a:endParaRPr lang="en-US"/>
          </a:p>
          <a:p>
            <a:pPr lvl="1" indent="-285750">
              <a:buFont typeface="Arial"/>
              <a:buChar char="•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Inventory &gt; Aisles</a:t>
            </a:r>
            <a:endParaRPr lang="en-US" sz="600"/>
          </a:p>
          <a:p>
            <a:pPr>
              <a:buFont typeface="Arial,Sans-Serif" panose="020B0604020202020204" pitchFamily="34" charset="0"/>
            </a:pPr>
            <a:endParaRPr lang="en-US" sz="2000"/>
          </a:p>
          <a:p>
            <a:endParaRPr lang="en-US" sz="2000"/>
          </a:p>
        </p:txBody>
      </p:sp>
      <p:pic>
        <p:nvPicPr>
          <p:cNvPr id="13" name="Content Placeholder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29334AB-9A3A-5248-2FF3-5D144E378D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4465" y="778577"/>
            <a:ext cx="5887570" cy="5313640"/>
          </a:xfrm>
        </p:spPr>
      </p:pic>
      <p:pic>
        <p:nvPicPr>
          <p:cNvPr id="4" name="Picture 3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F8819933-D426-7622-AED7-13D4D0C47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41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220681" y="162560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Inventory Storage units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852160" y="548640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/>
              <a:t>Manage Rows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&gt;Inventory &gt; Rows</a:t>
            </a:r>
          </a:p>
          <a:p>
            <a:r>
              <a:rPr lang="en-US" sz="2000"/>
              <a:t>Manage Racks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&gt;Inventory &gt;Racks</a:t>
            </a:r>
            <a:endParaRPr lang="en-US" sz="1000"/>
          </a:p>
          <a:p>
            <a:r>
              <a:rPr lang="en-US" sz="2000"/>
              <a:t>Manage Bins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Inventory &gt;Bins</a:t>
            </a:r>
            <a:endParaRPr lang="en-US" sz="1000"/>
          </a:p>
          <a:p>
            <a:pPr marL="0" indent="0">
              <a:buNone/>
            </a:pPr>
            <a:endParaRPr lang="en-US" sz="2000"/>
          </a:p>
          <a:p>
            <a:pPr>
              <a:buFont typeface="Arial,Sans-Serif" panose="020B0604020202020204" pitchFamily="34" charset="0"/>
            </a:pPr>
            <a:endParaRPr lang="en-US" sz="2000"/>
          </a:p>
          <a:p>
            <a:endParaRPr lang="en-US" sz="200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11100E-1109-D0F4-A006-691B3AB459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3759" y="950852"/>
            <a:ext cx="5876364" cy="4621708"/>
          </a:xfrm>
        </p:spPr>
      </p:pic>
    </p:spTree>
    <p:extLst>
      <p:ext uri="{BB962C8B-B14F-4D97-AF65-F5344CB8AC3E}">
        <p14:creationId xmlns:p14="http://schemas.microsoft.com/office/powerpoint/2010/main" val="3779404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0729B-D56E-3580-54A1-7A7BEDA91EA6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03C3-3B76-034A-39C0-116633FE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440" y="395605"/>
            <a:ext cx="5699760" cy="1325563"/>
          </a:xfrm>
        </p:spPr>
        <p:txBody>
          <a:bodyPr/>
          <a:lstStyle/>
          <a:p>
            <a:r>
              <a:rPr lang="en-US"/>
              <a:t>Transactions-Purchase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03E-B2E0-E845-404F-B74104D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Purchase Order</a:t>
            </a:r>
          </a:p>
          <a:p>
            <a:r>
              <a:rPr lang="en-US"/>
              <a:t>Update &amp; Approve Purchase Order</a:t>
            </a:r>
          </a:p>
          <a:p>
            <a:r>
              <a:rPr lang="en-US"/>
              <a:t>Purchase Order Receipts</a:t>
            </a:r>
          </a:p>
          <a:p>
            <a:r>
              <a:rPr lang="en-US"/>
              <a:t>Receipts &amp; Inspections</a:t>
            </a:r>
          </a:p>
          <a:p>
            <a:r>
              <a:rPr lang="en-US"/>
              <a:t>Put Away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2E100-4B29-9EA0-CC06-947212B47146}"/>
              </a:ext>
            </a:extLst>
          </p:cNvPr>
          <p:cNvCxnSpPr/>
          <p:nvPr/>
        </p:nvCxnSpPr>
        <p:spPr>
          <a:xfrm>
            <a:off x="3816417" y="1547528"/>
            <a:ext cx="5703990" cy="64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14:cNvPr>
              <p14:cNvContentPartPr/>
              <p14:nvPr/>
            </p14:nvContentPartPr>
            <p14:xfrm>
              <a:off x="10427368" y="2286000"/>
              <a:ext cx="13368" cy="133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8968" y="1617600"/>
                <a:ext cx="1336800" cy="1336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36ABB89D-1432-A84D-7070-E2A17639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B640FF-300C-C95F-D58D-E908D2E90960}"/>
              </a:ext>
            </a:extLst>
          </p:cNvPr>
          <p:cNvSpPr/>
          <p:nvPr/>
        </p:nvSpPr>
        <p:spPr>
          <a:xfrm>
            <a:off x="233680" y="375920"/>
            <a:ext cx="11734800" cy="6319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03C3-3B76-034A-39C0-116633FE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03E-B2E0-E845-404F-B74104D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Employee &amp; User Management</a:t>
            </a:r>
          </a:p>
          <a:p>
            <a:r>
              <a:rPr lang="en-US"/>
              <a:t>Master Data Setups</a:t>
            </a:r>
          </a:p>
          <a:p>
            <a:r>
              <a:rPr lang="en-US"/>
              <a:t>Transactions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2E100-4B29-9EA0-CC06-947212B47146}"/>
              </a:ext>
            </a:extLst>
          </p:cNvPr>
          <p:cNvCxnSpPr/>
          <p:nvPr/>
        </p:nvCxnSpPr>
        <p:spPr>
          <a:xfrm>
            <a:off x="280737" y="1537368"/>
            <a:ext cx="5703990" cy="64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14:cNvPr>
              <p14:cNvContentPartPr/>
              <p14:nvPr/>
            </p14:nvContentPartPr>
            <p14:xfrm>
              <a:off x="10427368" y="2286000"/>
              <a:ext cx="13368" cy="133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8968" y="1617600"/>
                <a:ext cx="1336800" cy="13368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CF235FAA-A593-B631-7D49-ACEA160452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43" r="761" b="-1"/>
          <a:stretch/>
        </p:blipFill>
        <p:spPr>
          <a:xfrm>
            <a:off x="11792352" y="199134"/>
            <a:ext cx="355347" cy="346054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8145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person in a suit buttoning his jacket&#10;&#10;AI-generated content may be incorrect.">
            <a:extLst>
              <a:ext uri="{FF2B5EF4-FFF2-40B4-BE49-F238E27FC236}">
                <a16:creationId xmlns:a16="http://schemas.microsoft.com/office/drawing/2014/main" id="{0AF79085-7C7E-3BAA-2FFD-E7221620B4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1738" b="31738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6EA96EA-CCB9-B02A-E751-523171248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Purchase Order Transactions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CA521-F5A1-EE27-6FEC-BE8C5B831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20</a:t>
            </a:fld>
            <a:endParaRPr lang="en-I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E34FC8-42FE-6F0C-ACA3-C1DBE557A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Purchase Order Transactions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0411787-E3B7-ADBF-D669-6156BB3A33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7AADD7-854B-CE14-A6CC-11224E0A80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7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8F153E-0D6F-E156-BBD3-F3AF3F533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3CC1A6-940F-A195-285F-C26191F0E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Purchase Order Transactions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1BC92F-51BD-8E52-1650-0DEA2F89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 Creation Steps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A041E-6E59-AFEC-2AC4-2A5099FD244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CREATING A PURCHASE ORDER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AD9E32-FB43-EF98-A66D-F004236E018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/>
              <a:t>To create a Purchase Order, navigate to the Purchase module. Initiate the process and keep the PO in Draft status for initial review.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E1B777-72D0-E268-2BCF-6D9DD07C31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VIEWING THE PURCHASE ORDER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9624DD-A38D-6A11-CA15-3CD9E1C96CE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/>
              <a:t>After creation, view the Purchase Order to note the specific number assigned. This number is crucial for tracking and reference.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2DB62-382B-E28B-9C20-12AA0BE2FAC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MODIFYING AND APPROVING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CC132B-26DA-A4BA-7A5F-131AC0B8F0A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/>
              <a:t>Modify the draft Purchase Order as necessary. Once satisfied with the details, submit for approval, ensuring it meets company policies.</a:t>
            </a:r>
          </a:p>
        </p:txBody>
      </p:sp>
    </p:spTree>
    <p:extLst>
      <p:ext uri="{BB962C8B-B14F-4D97-AF65-F5344CB8AC3E}">
        <p14:creationId xmlns:p14="http://schemas.microsoft.com/office/powerpoint/2010/main" val="101313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Purchase Order &amp; Approval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/>
              <a:t>Purchase Orders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&gt;Purchase &gt; Create PO</a:t>
            </a:r>
          </a:p>
          <a:p>
            <a:r>
              <a:rPr lang="en-US" sz="2000"/>
              <a:t>Modify &amp; Approve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&gt;Purchase &gt; Modify PO</a:t>
            </a:r>
            <a:endParaRPr lang="en-US" sz="1000"/>
          </a:p>
          <a:p>
            <a:r>
              <a:rPr lang="en-US" sz="2000"/>
              <a:t>View Purchase Orders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Purchase &gt;View POs</a:t>
            </a:r>
            <a:endParaRPr lang="en-US" sz="1000"/>
          </a:p>
          <a:p>
            <a:pPr marL="0" indent="0">
              <a:buNone/>
            </a:pPr>
            <a:endParaRPr lang="en-US" sz="2000"/>
          </a:p>
          <a:p>
            <a:pPr>
              <a:buFont typeface="Arial,Sans-Serif" panose="020B0604020202020204" pitchFamily="34" charset="0"/>
            </a:pPr>
            <a:endParaRPr lang="en-US" sz="2000"/>
          </a:p>
          <a:p>
            <a:endParaRPr lang="en-US" sz="200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29C760-3E7C-2FB0-CE57-E135DC0663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91614" y="1434832"/>
            <a:ext cx="5971478" cy="4054973"/>
          </a:xfrm>
        </p:spPr>
      </p:pic>
    </p:spTree>
    <p:extLst>
      <p:ext uri="{BB962C8B-B14F-4D97-AF65-F5344CB8AC3E}">
        <p14:creationId xmlns:p14="http://schemas.microsoft.com/office/powerpoint/2010/main" val="3913135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0729B-D56E-3580-54A1-7A7BEDA91EA6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03C3-3B76-034A-39C0-116633FE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440" y="395605"/>
            <a:ext cx="5699760" cy="1325563"/>
          </a:xfrm>
        </p:spPr>
        <p:txBody>
          <a:bodyPr/>
          <a:lstStyle/>
          <a:p>
            <a:r>
              <a:rPr lang="en-US"/>
              <a:t>Transactions-Sales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03E-B2E0-E845-404F-B74104D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Sales Order &amp; Approve</a:t>
            </a:r>
          </a:p>
          <a:p>
            <a:r>
              <a:rPr lang="en-US"/>
              <a:t>View Sales Orders</a:t>
            </a:r>
          </a:p>
          <a:p>
            <a:r>
              <a:rPr lang="en-US"/>
              <a:t>Pick Release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2E100-4B29-9EA0-CC06-947212B47146}"/>
              </a:ext>
            </a:extLst>
          </p:cNvPr>
          <p:cNvCxnSpPr/>
          <p:nvPr/>
        </p:nvCxnSpPr>
        <p:spPr>
          <a:xfrm>
            <a:off x="3816417" y="1547528"/>
            <a:ext cx="5703990" cy="64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14:cNvPr>
              <p14:cNvContentPartPr/>
              <p14:nvPr/>
            </p14:nvContentPartPr>
            <p14:xfrm>
              <a:off x="10427368" y="2286000"/>
              <a:ext cx="13368" cy="133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8968" y="1617600"/>
                <a:ext cx="1336800" cy="1336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36ABB89D-1432-A84D-7070-E2A17639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73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Sales Order &amp; Approval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/>
              <a:t>Sales Orders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&gt;Sales&gt; Create SO</a:t>
            </a:r>
          </a:p>
          <a:p>
            <a:r>
              <a:rPr lang="en-US" sz="2000"/>
              <a:t>Modify &amp; Approve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&gt;Sales&gt; Modify SO</a:t>
            </a:r>
            <a:endParaRPr lang="en-US" sz="1000"/>
          </a:p>
          <a:p>
            <a:r>
              <a:rPr lang="en-US" sz="2000"/>
              <a:t>View Sales Orders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Sales &gt;View SOs</a:t>
            </a:r>
            <a:endParaRPr lang="en-US" sz="1000"/>
          </a:p>
          <a:p>
            <a:pPr marL="0" indent="0">
              <a:buNone/>
            </a:pPr>
            <a:endParaRPr lang="en-US" sz="2000"/>
          </a:p>
          <a:p>
            <a:pPr>
              <a:buFont typeface="Arial,Sans-Serif" panose="020B0604020202020204" pitchFamily="34" charset="0"/>
            </a:pPr>
            <a:endParaRPr lang="en-US" sz="2000"/>
          </a:p>
          <a:p>
            <a:endParaRPr lang="en-US" sz="200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E92CF1-B16B-BFE7-1055-4988D7A14F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8885" y="1438164"/>
            <a:ext cx="6496834" cy="3654450"/>
          </a:xfrm>
        </p:spPr>
      </p:pic>
      <p:pic>
        <p:nvPicPr>
          <p:cNvPr id="4" name="Picture 3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29E7B5AA-C5A8-8141-7F1B-F93E24BC1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34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Pick Release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/>
              <a:t>View Inventory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&gt;Inventory&gt; View Inventory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/>
              <a:t>Navigation : Modules &gt; Inventory &gt; Search Inventory</a:t>
            </a:r>
          </a:p>
          <a:p>
            <a:r>
              <a:rPr lang="en-US" sz="2000"/>
              <a:t>Pick Release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&gt;Inventory&gt; Handling &gt; Pick Release</a:t>
            </a:r>
            <a:endParaRPr lang="en-US" sz="1000"/>
          </a:p>
          <a:p>
            <a:r>
              <a:rPr lang="en-US" sz="2000"/>
              <a:t>View Sales Orders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Sales &gt;View SOs</a:t>
            </a:r>
            <a:endParaRPr lang="en-US" sz="1000"/>
          </a:p>
          <a:p>
            <a:pPr marL="0" indent="0">
              <a:buNone/>
            </a:pPr>
            <a:endParaRPr lang="en-US" sz="2000"/>
          </a:p>
          <a:p>
            <a:pPr>
              <a:buFont typeface="Arial,Sans-Serif" panose="020B0604020202020204" pitchFamily="34" charset="0"/>
            </a:pPr>
            <a:endParaRPr lang="en-US" sz="2000"/>
          </a:p>
          <a:p>
            <a:endParaRPr lang="en-US" sz="2000"/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6D3443-7E33-B501-3A95-32B2CE883E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5378" y="1907580"/>
            <a:ext cx="6329819" cy="3279289"/>
          </a:xfrm>
        </p:spPr>
      </p:pic>
      <p:pic>
        <p:nvPicPr>
          <p:cNvPr id="5" name="Picture 4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F3D581B5-1919-0E4D-A9D5-3C20EA48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92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0729B-D56E-3580-54A1-7A7BEDA91EA6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03C3-3B76-034A-39C0-116633FE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440" y="395605"/>
            <a:ext cx="5699760" cy="1325563"/>
          </a:xfrm>
        </p:spPr>
        <p:txBody>
          <a:bodyPr/>
          <a:lstStyle/>
          <a:p>
            <a:r>
              <a:rPr lang="en-US"/>
              <a:t>Transactions-Invoices &amp; Journal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03E-B2E0-E845-404F-B74104D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Purchase Invoice</a:t>
            </a:r>
          </a:p>
          <a:p>
            <a:r>
              <a:rPr lang="en-US"/>
              <a:t>Sales Invoice</a:t>
            </a:r>
          </a:p>
          <a:p>
            <a:r>
              <a:rPr lang="en-US"/>
              <a:t>Journal Entries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2E100-4B29-9EA0-CC06-947212B47146}"/>
              </a:ext>
            </a:extLst>
          </p:cNvPr>
          <p:cNvCxnSpPr/>
          <p:nvPr/>
        </p:nvCxnSpPr>
        <p:spPr>
          <a:xfrm>
            <a:off x="3816417" y="1547528"/>
            <a:ext cx="5703990" cy="64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14:cNvPr>
              <p14:cNvContentPartPr/>
              <p14:nvPr/>
            </p14:nvContentPartPr>
            <p14:xfrm>
              <a:off x="10427368" y="2286000"/>
              <a:ext cx="13368" cy="133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8968" y="1617600"/>
                <a:ext cx="1336800" cy="1336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36ABB89D-1432-A84D-7070-E2A17639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Purchase Invoice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/>
              <a:t>Create Purchase Invoice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Create Purchase Invoice</a:t>
            </a:r>
          </a:p>
          <a:p>
            <a:r>
              <a:rPr lang="en-US" sz="2000"/>
              <a:t>Update Purchase Invoice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Update Purchase Invoice</a:t>
            </a:r>
            <a:endParaRPr lang="en-US" sz="1000"/>
          </a:p>
          <a:p>
            <a:r>
              <a:rPr lang="en-US" sz="2000"/>
              <a:t>View Purchase Invoices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View Purchase Invoices</a:t>
            </a:r>
            <a:endParaRPr lang="en-US" sz="1000"/>
          </a:p>
          <a:p>
            <a:pPr marL="0" indent="0">
              <a:buNone/>
            </a:pPr>
            <a:endParaRPr lang="en-US" sz="2000"/>
          </a:p>
          <a:p>
            <a:pPr>
              <a:buFont typeface="Arial,Sans-Serif" panose="020B0604020202020204" pitchFamily="34" charset="0"/>
            </a:pPr>
            <a:endParaRPr lang="en-US" sz="2000"/>
          </a:p>
          <a:p>
            <a:endParaRPr lang="en-US" sz="200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2B1651-3DFC-2982-F9FD-6A8416200E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2830" y="536308"/>
            <a:ext cx="2979108" cy="2149206"/>
          </a:xfrm>
        </p:spPr>
      </p:pic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C0615EF-1E41-7B45-AEAD-2138EAD0C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352" y="541295"/>
            <a:ext cx="3502722" cy="2142865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DDE968-AF79-7CB9-C30F-244E5785B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225" y="2856261"/>
            <a:ext cx="6478044" cy="3462795"/>
          </a:xfrm>
          <a:prstGeom prst="rect">
            <a:avLst/>
          </a:prstGeom>
        </p:spPr>
      </p:pic>
      <p:pic>
        <p:nvPicPr>
          <p:cNvPr id="4" name="Picture 3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F8B60008-2D14-1668-FDAB-5A2AC1768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19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Update Invoice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/>
              <a:t>Create Purchase Invoice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Create Purchase Invoice</a:t>
            </a:r>
          </a:p>
          <a:p>
            <a:r>
              <a:rPr lang="en-US" sz="2000"/>
              <a:t>Update Purchase Invoice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Update Purchase Invoice</a:t>
            </a:r>
            <a:endParaRPr lang="en-US" sz="1000"/>
          </a:p>
          <a:p>
            <a:r>
              <a:rPr lang="en-US" sz="2000"/>
              <a:t>View Purchase Invoices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View Purchase Invoices</a:t>
            </a:r>
            <a:endParaRPr lang="en-US" sz="1000"/>
          </a:p>
          <a:p>
            <a:pPr marL="0" indent="0">
              <a:buNone/>
            </a:pPr>
            <a:endParaRPr lang="en-US" sz="2000"/>
          </a:p>
          <a:p>
            <a:pPr>
              <a:buFont typeface="Arial,Sans-Serif" panose="020B0604020202020204" pitchFamily="34" charset="0"/>
            </a:pPr>
            <a:endParaRPr lang="en-US" sz="2000"/>
          </a:p>
          <a:p>
            <a:endParaRPr lang="en-US" sz="200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B4F23E-4196-0A83-9D3A-FD0E369C16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5625" y="1439547"/>
            <a:ext cx="5181600" cy="4058781"/>
          </a:xfrm>
        </p:spPr>
      </p:pic>
      <p:pic>
        <p:nvPicPr>
          <p:cNvPr id="4" name="Picture 3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CA78E8E2-F6D1-F8C9-28F1-FE7DB3B6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61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View Invoices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/>
              <a:t>Create Purchase Invoice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Create Purchase Invoice</a:t>
            </a:r>
          </a:p>
          <a:p>
            <a:r>
              <a:rPr lang="en-US" sz="2000"/>
              <a:t>Update Purchase Invoice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Update Purchase Invoice</a:t>
            </a:r>
            <a:endParaRPr lang="en-US" sz="1000"/>
          </a:p>
          <a:p>
            <a:r>
              <a:rPr lang="en-US" sz="2000"/>
              <a:t>View Purchase Invoices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View Purchase Invoices</a:t>
            </a:r>
            <a:endParaRPr lang="en-US" sz="1000"/>
          </a:p>
          <a:p>
            <a:pPr marL="0" indent="0">
              <a:buNone/>
            </a:pPr>
            <a:endParaRPr lang="en-US" sz="2000"/>
          </a:p>
          <a:p>
            <a:pPr>
              <a:buFont typeface="Arial,Sans-Serif" panose="020B0604020202020204" pitchFamily="34" charset="0"/>
            </a:pPr>
            <a:endParaRPr lang="en-US" sz="2000"/>
          </a:p>
          <a:p>
            <a:endParaRPr lang="en-US" sz="2000"/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9DE94C-F424-ACC9-3B73-63DD12F77F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5379" y="454035"/>
            <a:ext cx="6653407" cy="1395174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8300A7-7D63-4B82-A817-EE2F3396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075" y="1855744"/>
            <a:ext cx="5428729" cy="2311444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29588A-13DC-B477-91A1-0102E4BCA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379" y="4160272"/>
            <a:ext cx="3714228" cy="2232635"/>
          </a:xfrm>
          <a:prstGeom prst="rect">
            <a:avLst/>
          </a:prstGeom>
        </p:spPr>
      </p:pic>
      <p:pic>
        <p:nvPicPr>
          <p:cNvPr id="10" name="Picture 9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B71883CF-45E0-A17D-CC86-BA0B63CC3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6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0729B-D56E-3580-54A1-7A7BEDA91EA6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03C3-3B76-034A-39C0-116633FE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440" y="395605"/>
            <a:ext cx="5699760" cy="1325563"/>
          </a:xfrm>
        </p:spPr>
        <p:txBody>
          <a:bodyPr>
            <a:normAutofit/>
          </a:bodyPr>
          <a:lstStyle/>
          <a:p>
            <a:r>
              <a:rPr lang="en-US" sz="3200"/>
              <a:t>Employee and 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03E-B2E0-E845-404F-B74104D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Manage Designations</a:t>
            </a:r>
          </a:p>
          <a:p>
            <a:r>
              <a:rPr lang="en-US"/>
              <a:t>Employee Management</a:t>
            </a:r>
          </a:p>
          <a:p>
            <a:r>
              <a:rPr lang="en-US"/>
              <a:t>User Management</a:t>
            </a:r>
          </a:p>
          <a:p>
            <a:r>
              <a:rPr lang="en-US"/>
              <a:t>Access Management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2E100-4B29-9EA0-CC06-947212B47146}"/>
              </a:ext>
            </a:extLst>
          </p:cNvPr>
          <p:cNvCxnSpPr/>
          <p:nvPr/>
        </p:nvCxnSpPr>
        <p:spPr>
          <a:xfrm>
            <a:off x="3816417" y="1547528"/>
            <a:ext cx="5703990" cy="64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14:cNvPr>
              <p14:cNvContentPartPr/>
              <p14:nvPr/>
            </p14:nvContentPartPr>
            <p14:xfrm>
              <a:off x="10427368" y="2286000"/>
              <a:ext cx="13368" cy="133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8968" y="1617600"/>
                <a:ext cx="1336800" cy="13368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FBDCE8C0-14DE-D5EA-5A3D-CEC54978F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6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Sales Invoice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/>
              <a:t>Create Sales Invoice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Create Sales Invoice</a:t>
            </a:r>
          </a:p>
          <a:p>
            <a:r>
              <a:rPr lang="en-US" sz="2000"/>
              <a:t>Update Sales Invoice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Update Sales Invoice</a:t>
            </a:r>
            <a:endParaRPr lang="en-US" sz="1000"/>
          </a:p>
          <a:p>
            <a:r>
              <a:rPr lang="en-US" sz="2000"/>
              <a:t>View Sales Invoices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View Sales Invoices</a:t>
            </a:r>
            <a:endParaRPr lang="en-US" sz="1000"/>
          </a:p>
          <a:p>
            <a:pPr marL="0" indent="0">
              <a:buNone/>
            </a:pPr>
            <a:endParaRPr lang="en-US" sz="2000"/>
          </a:p>
          <a:p>
            <a:pPr>
              <a:buFont typeface="Arial,Sans-Serif" panose="020B0604020202020204" pitchFamily="34" charset="0"/>
            </a:pPr>
            <a:endParaRPr lang="en-US" sz="2000"/>
          </a:p>
          <a:p>
            <a:endParaRPr lang="en-US" sz="2000"/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0C64ED-40F6-518F-5ACD-3D6B5CF6EC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29406" y="1429887"/>
            <a:ext cx="6068859" cy="3295225"/>
          </a:xfrm>
        </p:spPr>
      </p:pic>
      <p:pic>
        <p:nvPicPr>
          <p:cNvPr id="5" name="Picture 4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06AEB80B-CCE5-5583-B5F0-18AC080C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05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View , update sales invoices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/>
              <a:t>Create Sales Invoice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Create Sales Invoice</a:t>
            </a:r>
          </a:p>
          <a:p>
            <a:r>
              <a:rPr lang="en-US" sz="2000"/>
              <a:t>Update Sales Invoice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Update Sales Invoice</a:t>
            </a:r>
            <a:endParaRPr lang="en-US" sz="1000"/>
          </a:p>
          <a:p>
            <a:r>
              <a:rPr lang="en-US" sz="2000"/>
              <a:t>View Sales Invoices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View Sales Invoices</a:t>
            </a:r>
            <a:endParaRPr lang="en-US" sz="1000"/>
          </a:p>
          <a:p>
            <a:pPr marL="0" indent="0">
              <a:buNone/>
            </a:pPr>
            <a:endParaRPr lang="en-US" sz="2000"/>
          </a:p>
          <a:p>
            <a:pPr>
              <a:buFont typeface="Arial,Sans-Serif" panose="020B0604020202020204" pitchFamily="34" charset="0"/>
            </a:pPr>
            <a:endParaRPr lang="en-US" sz="2000"/>
          </a:p>
          <a:p>
            <a:endParaRPr lang="en-US" sz="2000"/>
          </a:p>
        </p:txBody>
      </p:sp>
      <p:pic>
        <p:nvPicPr>
          <p:cNvPr id="6" name="Content Placeholder 5" descr="A screenshot of a calendar&#10;&#10;AI-generated content may be incorrect.">
            <a:extLst>
              <a:ext uri="{FF2B5EF4-FFF2-40B4-BE49-F238E27FC236}">
                <a16:creationId xmlns:a16="http://schemas.microsoft.com/office/drawing/2014/main" id="{F5C56BC2-0683-2AC6-3E08-F0DFAE1B84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72831" y="575844"/>
            <a:ext cx="5745271" cy="2278897"/>
          </a:xfr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BCB017-4F27-CB05-BB9D-F78CFD92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34" y="2679070"/>
            <a:ext cx="4691389" cy="3660602"/>
          </a:xfrm>
          <a:prstGeom prst="rect">
            <a:avLst/>
          </a:prstGeom>
        </p:spPr>
      </p:pic>
      <p:pic>
        <p:nvPicPr>
          <p:cNvPr id="4" name="Picture 3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E7CA406E-2346-0F7F-77A3-7799FFB0B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538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Journal Entries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/>
              <a:t>Create Journal entries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Create Journal</a:t>
            </a:r>
          </a:p>
          <a:p>
            <a:r>
              <a:rPr lang="en-US" sz="2000"/>
              <a:t>Update Journal entries </a:t>
            </a:r>
            <a:endParaRPr lang="en-US" sz="2000">
              <a:solidFill>
                <a:srgbClr val="000000"/>
              </a:solidFill>
            </a:endParaRP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Update Journal</a:t>
            </a:r>
            <a:endParaRPr lang="en-US" sz="1000"/>
          </a:p>
          <a:p>
            <a:r>
              <a:rPr lang="en-US" sz="2000"/>
              <a:t>View Journal entries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View Journals</a:t>
            </a:r>
            <a:endParaRPr lang="en-US" sz="1000"/>
          </a:p>
          <a:p>
            <a:pPr marL="0" indent="0">
              <a:buNone/>
            </a:pPr>
            <a:endParaRPr lang="en-US" sz="2000"/>
          </a:p>
          <a:p>
            <a:pPr>
              <a:buFont typeface="Arial,Sans-Serif" panose="020B0604020202020204" pitchFamily="34" charset="0"/>
            </a:pPr>
            <a:endParaRPr lang="en-US" sz="2000"/>
          </a:p>
          <a:p>
            <a:endParaRPr lang="en-US" sz="200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AACB43-F766-3200-8CD1-D76556C08F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51953" y="540987"/>
            <a:ext cx="3521902" cy="2369491"/>
          </a:xfr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FD75FB-EF6A-FF04-3132-FDDF2E4D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846" y="3333032"/>
            <a:ext cx="6284282" cy="1935142"/>
          </a:xfrm>
          <a:prstGeom prst="rect">
            <a:avLst/>
          </a:prstGeom>
        </p:spPr>
      </p:pic>
      <p:pic>
        <p:nvPicPr>
          <p:cNvPr id="4" name="Picture 3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92AB549D-9C7F-4B5E-8445-6FED49D00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34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Journal Entries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/>
              <a:t>Create Journal entries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Create Journal</a:t>
            </a:r>
          </a:p>
          <a:p>
            <a:r>
              <a:rPr lang="en-US" sz="2000"/>
              <a:t>Update Journal entries </a:t>
            </a:r>
            <a:endParaRPr lang="en-US" sz="2000">
              <a:solidFill>
                <a:srgbClr val="000000"/>
              </a:solidFill>
            </a:endParaRP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Update Journal</a:t>
            </a:r>
            <a:endParaRPr lang="en-US" sz="1000"/>
          </a:p>
          <a:p>
            <a:r>
              <a:rPr lang="en-US" sz="2000"/>
              <a:t>View Journal entries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View Journals</a:t>
            </a:r>
            <a:endParaRPr lang="en-US" sz="1000"/>
          </a:p>
          <a:p>
            <a:pPr marL="0" indent="0">
              <a:buNone/>
            </a:pPr>
            <a:endParaRPr lang="en-US" sz="2000"/>
          </a:p>
          <a:p>
            <a:pPr>
              <a:buFont typeface="Arial,Sans-Serif" panose="020B0604020202020204" pitchFamily="34" charset="0"/>
            </a:pPr>
            <a:endParaRPr lang="en-US" sz="2000"/>
          </a:p>
          <a:p>
            <a:endParaRPr lang="en-US" sz="200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269AF0-E28C-98E0-7603-94FDC5FBE5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4584" y="1002197"/>
            <a:ext cx="6141928" cy="1321811"/>
          </a:xfrm>
        </p:spPr>
      </p:pic>
      <p:pic>
        <p:nvPicPr>
          <p:cNvPr id="10" name="Picture 9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E05841B2-FDC9-A3D7-3E43-E866B61D2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016" y="2325927"/>
            <a:ext cx="3349147" cy="1130996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272FBE-2FEB-84EA-BDE3-B86CE7F4B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851" y="3640312"/>
            <a:ext cx="3117807" cy="2374857"/>
          </a:xfrm>
          <a:prstGeom prst="rect">
            <a:avLst/>
          </a:prstGeom>
        </p:spPr>
      </p:pic>
      <p:pic>
        <p:nvPicPr>
          <p:cNvPr id="4" name="Picture 3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1D21B296-72BB-6897-570D-B0EA66AD4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58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0729B-D56E-3580-54A1-7A7BEDA91EA6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03C3-3B76-034A-39C0-116633FE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440" y="395605"/>
            <a:ext cx="5699760" cy="1325563"/>
          </a:xfrm>
        </p:spPr>
        <p:txBody>
          <a:bodyPr/>
          <a:lstStyle/>
          <a:p>
            <a:r>
              <a:rPr lang="en-US"/>
              <a:t>Transactions-Inventory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03E-B2E0-E845-404F-B74104D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Item Consolidation by UOM</a:t>
            </a:r>
          </a:p>
          <a:p>
            <a:r>
              <a:rPr lang="en-US"/>
              <a:t>UOM conversion</a:t>
            </a:r>
          </a:p>
          <a:p>
            <a:r>
              <a:rPr lang="en-US"/>
              <a:t>Move Inventory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2E100-4B29-9EA0-CC06-947212B47146}"/>
              </a:ext>
            </a:extLst>
          </p:cNvPr>
          <p:cNvCxnSpPr/>
          <p:nvPr/>
        </p:nvCxnSpPr>
        <p:spPr>
          <a:xfrm>
            <a:off x="3816417" y="1547528"/>
            <a:ext cx="5703990" cy="64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14:cNvPr>
              <p14:cNvContentPartPr/>
              <p14:nvPr/>
            </p14:nvContentPartPr>
            <p14:xfrm>
              <a:off x="10427368" y="2286000"/>
              <a:ext cx="13368" cy="133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8968" y="1617600"/>
                <a:ext cx="1336800" cy="1336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36ABB89D-1432-A84D-7070-E2A17639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13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Item consolidation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>
                <a:solidFill>
                  <a:srgbClr val="000000"/>
                </a:solidFill>
              </a:rPr>
              <a:t>Item consolidation</a:t>
            </a:r>
            <a:endParaRPr lang="en-US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&gt;Inventory&gt; Handling &gt;Item consolidation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600" i="1"/>
              <a:t>Type : consolidation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600" i="1"/>
              <a:t>Type Distribution</a:t>
            </a:r>
          </a:p>
          <a:p>
            <a:r>
              <a:rPr lang="en-US" sz="1400"/>
              <a:t>This will consolidate  or distribute the inventory from one UOM to another UOM </a:t>
            </a:r>
          </a:p>
          <a:p>
            <a:r>
              <a:rPr lang="en-US" sz="1200"/>
              <a:t>You can change the quantity from Each to Dozens and vice versa </a:t>
            </a:r>
          </a:p>
          <a:p>
            <a:pPr marL="0" indent="0">
              <a:buNone/>
            </a:pPr>
            <a:endParaRPr lang="en-US" sz="2000"/>
          </a:p>
          <a:p>
            <a:pPr>
              <a:buFont typeface="Arial,Sans-Serif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3B97B0-DF42-4C96-A443-2FEC8B1E04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51953" y="272189"/>
            <a:ext cx="5181600" cy="1988511"/>
          </a:xfrm>
        </p:spPr>
      </p:pic>
      <p:pic>
        <p:nvPicPr>
          <p:cNvPr id="12" name="Picture 11" descr="A screenshot of a web page&#10;&#10;AI-generated content may be incorrect.">
            <a:extLst>
              <a:ext uri="{FF2B5EF4-FFF2-40B4-BE49-F238E27FC236}">
                <a16:creationId xmlns:a16="http://schemas.microsoft.com/office/drawing/2014/main" id="{5CF08E08-D21D-7557-97E4-38A02A92E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562" y="2268712"/>
            <a:ext cx="2353590" cy="2278824"/>
          </a:xfrm>
          <a:prstGeom prst="rect">
            <a:avLst/>
          </a:prstGeom>
        </p:spPr>
      </p:pic>
      <p:pic>
        <p:nvPicPr>
          <p:cNvPr id="4" name="Picture 3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573BB0F4-55C6-388A-403E-15038B0ED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38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UOM conversion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>
                <a:solidFill>
                  <a:srgbClr val="000000"/>
                </a:solidFill>
              </a:rPr>
              <a:t>UOM conversion</a:t>
            </a:r>
            <a:endParaRPr lang="en-US">
              <a:solidFill>
                <a:srgbClr val="00000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&gt;Inventory&gt; Handling &gt;UOM conversion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600" i="1"/>
              <a:t>Type : List all the available transaction types </a:t>
            </a:r>
          </a:p>
          <a:p>
            <a:r>
              <a:rPr lang="en-US" sz="1400"/>
              <a:t>This will convert the inventory from one UOM to another UOM </a:t>
            </a:r>
          </a:p>
          <a:p>
            <a:r>
              <a:rPr lang="en-US" sz="1200"/>
              <a:t>You can change the quantity from Each to Dozens to a particular transaction type of an  </a:t>
            </a:r>
            <a:r>
              <a:rPr lang="en-US" sz="1200" err="1"/>
              <a:t>inventory_id</a:t>
            </a:r>
            <a:r>
              <a:rPr lang="en-US" sz="1200"/>
              <a:t> </a:t>
            </a:r>
          </a:p>
          <a:p>
            <a:pPr>
              <a:buFont typeface="Arial,Sans-Serif" panose="020B0604020202020204" pitchFamily="34" charset="0"/>
              <a:buChar char="•"/>
            </a:pPr>
            <a:endParaRPr lang="en-US" sz="2000"/>
          </a:p>
          <a:p>
            <a:endParaRPr lang="en-US" sz="2000"/>
          </a:p>
        </p:txBody>
      </p:sp>
      <p:pic>
        <p:nvPicPr>
          <p:cNvPr id="13" name="Content Placeholder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9214DA0-CD07-51CC-ED54-4EEBEFC61E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8141" y="360781"/>
            <a:ext cx="5181600" cy="1947025"/>
          </a:xfr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3FD81F-E2E3-1028-4344-62216CED9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808" y="2305890"/>
            <a:ext cx="3351679" cy="2134161"/>
          </a:xfrm>
          <a:prstGeom prst="rect">
            <a:avLst/>
          </a:prstGeom>
        </p:spPr>
      </p:pic>
      <p:pic>
        <p:nvPicPr>
          <p:cNvPr id="16" name="Picture 15" descr="A inventory list with purple text&#10;&#10;AI-generated content may be incorrect.">
            <a:extLst>
              <a:ext uri="{FF2B5EF4-FFF2-40B4-BE49-F238E27FC236}">
                <a16:creationId xmlns:a16="http://schemas.microsoft.com/office/drawing/2014/main" id="{11786BF1-511D-AF37-21B6-E85DFF9DF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382" y="4415184"/>
            <a:ext cx="5087471" cy="1759190"/>
          </a:xfrm>
          <a:prstGeom prst="rect">
            <a:avLst/>
          </a:prstGeom>
        </p:spPr>
      </p:pic>
      <p:pic>
        <p:nvPicPr>
          <p:cNvPr id="4" name="Picture 3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F55F503F-64B6-D116-AE82-729439148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81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Move Inventory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>
                <a:solidFill>
                  <a:srgbClr val="000000"/>
                </a:solidFill>
              </a:rPr>
              <a:t>Move Inventory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&gt;Inventory&gt; Handling &gt;Move Inventory</a:t>
            </a:r>
            <a:endParaRPr lang="en-US"/>
          </a:p>
          <a:p>
            <a:pPr marL="914400" lvl="2" indent="0">
              <a:buNone/>
            </a:pPr>
            <a:endParaRPr lang="en-US" sz="600" i="1"/>
          </a:p>
          <a:p>
            <a:endParaRPr lang="en-US" sz="200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AB43EF-B101-1465-511E-684D44DFC4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83200" y="595657"/>
            <a:ext cx="6070599" cy="1696638"/>
          </a:xfr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4EF068-D4D1-DD8C-8D65-F63ACAF43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775" y="2447636"/>
            <a:ext cx="2964815" cy="33135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252990-1124-411F-302F-AB59AB71A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568" y="5953702"/>
            <a:ext cx="5362865" cy="238413"/>
          </a:xfrm>
          <a:prstGeom prst="rect">
            <a:avLst/>
          </a:prstGeom>
        </p:spPr>
      </p:pic>
      <p:pic>
        <p:nvPicPr>
          <p:cNvPr id="4" name="Picture 3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B5CC44B5-C929-13CC-0580-2D6827DE73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348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0729B-D56E-3580-54A1-7A7BEDA91EA6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03C3-3B76-034A-39C0-116633FE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440" y="395605"/>
            <a:ext cx="5699760" cy="1325563"/>
          </a:xfrm>
        </p:spPr>
        <p:txBody>
          <a:bodyPr/>
          <a:lstStyle/>
          <a:p>
            <a:r>
              <a:rPr lang="en-US"/>
              <a:t>Transactions-Invoices &amp; Journals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03E-B2E0-E845-404F-B74104D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Create Purchase Invoice to a PO</a:t>
            </a:r>
          </a:p>
          <a:p>
            <a:r>
              <a:rPr lang="en-US"/>
              <a:t>Create Sales Invoice to a SO</a:t>
            </a:r>
          </a:p>
          <a:p>
            <a:r>
              <a:rPr lang="en-US"/>
              <a:t>Create a Journal to PI / SI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2E100-4B29-9EA0-CC06-947212B47146}"/>
              </a:ext>
            </a:extLst>
          </p:cNvPr>
          <p:cNvCxnSpPr/>
          <p:nvPr/>
        </p:nvCxnSpPr>
        <p:spPr>
          <a:xfrm>
            <a:off x="3816417" y="1547528"/>
            <a:ext cx="5703990" cy="64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14:cNvPr>
              <p14:cNvContentPartPr/>
              <p14:nvPr/>
            </p14:nvContentPartPr>
            <p14:xfrm>
              <a:off x="10427368" y="2286000"/>
              <a:ext cx="13368" cy="133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8968" y="1617600"/>
                <a:ext cx="1336800" cy="1336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36ABB89D-1432-A84D-7070-E2A17639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57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6339" y="274072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Invoices and Journals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229550" y="539347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17292C-FC67-5D8D-F935-B9304CF5EA67}"/>
              </a:ext>
            </a:extLst>
          </p:cNvPr>
          <p:cNvSpPr txBox="1">
            <a:spLocks/>
          </p:cNvSpPr>
          <p:nvPr/>
        </p:nvSpPr>
        <p:spPr>
          <a:xfrm>
            <a:off x="838200" y="2681785"/>
            <a:ext cx="4347948" cy="34951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  <a:p>
            <a:r>
              <a:rPr lang="en-US" sz="2000">
                <a:solidFill>
                  <a:srgbClr val="000000"/>
                </a:solidFill>
              </a:rPr>
              <a:t>Create Purchase Invoice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Auto create Purchase Invoice</a:t>
            </a:r>
            <a:endParaRPr lang="en-US"/>
          </a:p>
          <a:p>
            <a:pPr marL="914400" lvl="2" indent="0">
              <a:buNone/>
            </a:pPr>
            <a:endParaRPr lang="en-US" sz="600" i="1"/>
          </a:p>
          <a:p>
            <a:r>
              <a:rPr lang="en-US" sz="2000"/>
              <a:t>Create Sales Invoice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Auto create Sales Invoice</a:t>
            </a:r>
            <a:endParaRPr lang="en-US" sz="1000"/>
          </a:p>
          <a:p>
            <a:pPr lvl="1">
              <a:buFont typeface="Courier New,monospace" panose="020B0604020202020204" pitchFamily="34" charset="0"/>
              <a:buChar char="o"/>
            </a:pPr>
            <a:endParaRPr lang="en-US" sz="1000" i="1"/>
          </a:p>
          <a:p>
            <a:r>
              <a:rPr lang="en-US" sz="2000"/>
              <a:t>Create Journal 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Auto create Journal</a:t>
            </a:r>
            <a:endParaRPr lang="en-US" sz="1000"/>
          </a:p>
          <a:p>
            <a:pPr>
              <a:buFont typeface="Courier New,monospace" panose="020B0604020202020204" pitchFamily="34" charset="0"/>
              <a:buChar char="o"/>
            </a:pPr>
            <a:endParaRPr lang="en-US" sz="2000"/>
          </a:p>
          <a:p>
            <a:endParaRPr lang="en-US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252990-1124-411F-302F-AB59AB71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68" y="5953702"/>
            <a:ext cx="5362865" cy="238413"/>
          </a:xfrm>
          <a:prstGeom prst="rect">
            <a:avLst/>
          </a:prstGeom>
        </p:spPr>
      </p:pic>
      <p:pic>
        <p:nvPicPr>
          <p:cNvPr id="11" name="Content Placeholder 10" descr="A screen shot of a box&#10;&#10;AI-generated content may be incorrect.">
            <a:extLst>
              <a:ext uri="{FF2B5EF4-FFF2-40B4-BE49-F238E27FC236}">
                <a16:creationId xmlns:a16="http://schemas.microsoft.com/office/drawing/2014/main" id="{9E30CDE1-5B42-2659-4468-236856CE8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63473" y="721598"/>
            <a:ext cx="5181600" cy="1433209"/>
          </a:xfrm>
        </p:spPr>
      </p:pic>
      <p:pic>
        <p:nvPicPr>
          <p:cNvPr id="12" name="Picture 1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1735D12-F2DA-C6AA-342E-09B4E0024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636" y="2683452"/>
            <a:ext cx="4578638" cy="1491096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483EBE-E0D3-60C4-68C5-F4AD36A4C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847" y="4426095"/>
            <a:ext cx="3713308" cy="2115994"/>
          </a:xfrm>
          <a:prstGeom prst="rect">
            <a:avLst/>
          </a:prstGeom>
        </p:spPr>
      </p:pic>
      <p:pic>
        <p:nvPicPr>
          <p:cNvPr id="4" name="Picture 3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4F31E038-D2BE-9C55-B574-DB18C93E9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3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2240" y="162560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User and Employee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B1A8-1326-C3BB-C4C1-F0E6ADC79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81785"/>
            <a:ext cx="4347948" cy="3495178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Each user is linked to an employee, but this association does not apply to super users.</a:t>
            </a:r>
          </a:p>
          <a:p>
            <a:r>
              <a:rPr lang="en-US" sz="2000"/>
              <a:t>Create Designations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Admin &amp; setup &gt; Employe</a:t>
            </a:r>
            <a:r>
              <a:rPr lang="en-US" sz="1000"/>
              <a:t>e &gt; Designations</a:t>
            </a:r>
          </a:p>
          <a:p>
            <a:r>
              <a:rPr lang="en-US" sz="2000"/>
              <a:t>Create Employee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Admin &amp; setup &gt; Employe</a:t>
            </a:r>
            <a:r>
              <a:rPr lang="en-US" sz="1000"/>
              <a:t>e &gt; Create Employee</a:t>
            </a:r>
          </a:p>
          <a:p>
            <a:r>
              <a:rPr lang="en-US" sz="2000"/>
              <a:t>Create User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Admin &amp; setup &gt; User and Accesses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11666-F923-A94A-FB34-7FF6B2C5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309" y="935421"/>
            <a:ext cx="4797354" cy="2458643"/>
          </a:xfrm>
          <a:prstGeom prst="rect">
            <a:avLst/>
          </a:prstGeom>
        </p:spPr>
      </p:pic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F172F1C-BE35-A952-36BB-D69AF83E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33" y="5260924"/>
            <a:ext cx="2513506" cy="433580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383E02-D348-8C14-2E13-4E9101EDE8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816247" y="4653502"/>
            <a:ext cx="1863409" cy="16630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E79668-47CA-6DD0-2C26-8FFE88FC030C}"/>
              </a:ext>
            </a:extLst>
          </p:cNvPr>
          <p:cNvCxnSpPr/>
          <p:nvPr/>
        </p:nvCxnSpPr>
        <p:spPr>
          <a:xfrm flipH="1">
            <a:off x="6045200" y="548640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Picture 9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A96C3BBD-60CA-F65D-86FE-71C55EA57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79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0729B-D56E-3580-54A1-7A7BEDA91EA6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03C3-3B76-034A-39C0-116633FE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440" y="395605"/>
            <a:ext cx="5699760" cy="1325563"/>
          </a:xfrm>
        </p:spPr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03E-B2E0-E845-404F-B74104D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2E100-4B29-9EA0-CC06-947212B47146}"/>
              </a:ext>
            </a:extLst>
          </p:cNvPr>
          <p:cNvCxnSpPr/>
          <p:nvPr/>
        </p:nvCxnSpPr>
        <p:spPr>
          <a:xfrm>
            <a:off x="3816417" y="1547528"/>
            <a:ext cx="5703990" cy="64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14:cNvPr>
              <p14:cNvContentPartPr/>
              <p14:nvPr/>
            </p14:nvContentPartPr>
            <p14:xfrm>
              <a:off x="10427368" y="2286000"/>
              <a:ext cx="13368" cy="133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8968" y="1617600"/>
                <a:ext cx="1336800" cy="1336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36ABB89D-1432-A84D-7070-E2A17639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8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2240" y="162560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B1A8-1326-C3BB-C4C1-F0E6ADC79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81785"/>
            <a:ext cx="4347948" cy="3495178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User needs Accesses to perform transactions in the modules</a:t>
            </a:r>
          </a:p>
          <a:p>
            <a:r>
              <a:rPr lang="en-US" sz="2000"/>
              <a:t>Assign Modules to User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Admin &amp; setup &gt; User &amp; Accesses &gt; Permissions &gt; Assign modules</a:t>
            </a:r>
          </a:p>
          <a:p>
            <a:r>
              <a:rPr lang="en-US" sz="2000"/>
              <a:t>Grant Accesses to Modules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Admin &amp; setup &gt; User &amp; Accesses &gt; Permissions &gt; Grant Accesses</a:t>
            </a:r>
          </a:p>
          <a:p>
            <a:r>
              <a:rPr lang="en-US" sz="2000"/>
              <a:t>View user accesses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Admin &amp; setup &gt; User &amp; Accesses &gt; Permissions &gt;List User Accesses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D525FFB-ADAF-B9C7-DFE6-D9C32811E9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53480" y="475591"/>
            <a:ext cx="5232400" cy="2479405"/>
          </a:xfr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EDDFC4-984C-6142-ACF5-9397EFA03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088" y="4242753"/>
            <a:ext cx="2430145" cy="2243455"/>
          </a:xfrm>
          <a:prstGeom prst="rect">
            <a:avLst/>
          </a:prstGeom>
        </p:spPr>
      </p:pic>
      <p:pic>
        <p:nvPicPr>
          <p:cNvPr id="12" name="Picture 11" descr="A table with text on it&#10;&#10;AI-generated content may be incorrect.">
            <a:extLst>
              <a:ext uri="{FF2B5EF4-FFF2-40B4-BE49-F238E27FC236}">
                <a16:creationId xmlns:a16="http://schemas.microsoft.com/office/drawing/2014/main" id="{779404E4-040B-45D8-E9C3-05A69209C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3062085"/>
            <a:ext cx="3342640" cy="190223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54E784-5A69-BF79-28FD-E33FA0E2C2AA}"/>
              </a:ext>
            </a:extLst>
          </p:cNvPr>
          <p:cNvCxnSpPr/>
          <p:nvPr/>
        </p:nvCxnSpPr>
        <p:spPr>
          <a:xfrm flipH="1">
            <a:off x="6045200" y="548640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6" name="Picture 5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95C1D4BB-0F03-A532-1081-8E04372BC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1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20729B-D56E-3580-54A1-7A7BEDA91EA6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203C3-3B76-034A-39C0-116633FE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8440" y="395605"/>
            <a:ext cx="5699760" cy="1325563"/>
          </a:xfrm>
        </p:spPr>
        <p:txBody>
          <a:bodyPr/>
          <a:lstStyle/>
          <a:p>
            <a:r>
              <a:rPr lang="en-US"/>
              <a:t>Master Data &amp; Setups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2003E-B2E0-E845-404F-B74104DC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Manage Unit of Measures</a:t>
            </a:r>
          </a:p>
          <a:p>
            <a:r>
              <a:rPr lang="en-US"/>
              <a:t>Manage Currencies</a:t>
            </a:r>
          </a:p>
          <a:p>
            <a:r>
              <a:rPr lang="en-US"/>
              <a:t>Manage Tax Codes</a:t>
            </a:r>
          </a:p>
          <a:p>
            <a:r>
              <a:rPr lang="en-US"/>
              <a:t>Manage Exchange Rates</a:t>
            </a:r>
          </a:p>
          <a:p>
            <a:r>
              <a:rPr lang="en-US"/>
              <a:t>Manage Accounts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92E100-4B29-9EA0-CC06-947212B47146}"/>
              </a:ext>
            </a:extLst>
          </p:cNvPr>
          <p:cNvCxnSpPr/>
          <p:nvPr/>
        </p:nvCxnSpPr>
        <p:spPr>
          <a:xfrm>
            <a:off x="3816417" y="1547528"/>
            <a:ext cx="5703990" cy="64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14:cNvPr>
              <p14:cNvContentPartPr/>
              <p14:nvPr/>
            </p14:nvContentPartPr>
            <p14:xfrm>
              <a:off x="10427368" y="2286000"/>
              <a:ext cx="13368" cy="13368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EA7FE90-FFED-AB63-F575-7A752F83C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8968" y="1617600"/>
                <a:ext cx="1336800" cy="13368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F2FF074C-FE81-DE36-8A8A-A6AE3DCAD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7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2240" y="162560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UOM, Currencies, Tax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B1A8-1326-C3BB-C4C1-F0E6ADC79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81785"/>
            <a:ext cx="4347948" cy="3495178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UOMs define the standard units used for measuring products</a:t>
            </a:r>
            <a:r>
              <a:rPr lang="en-US" sz="1400"/>
              <a:t>.</a:t>
            </a:r>
            <a:r>
              <a:rPr lang="en-US" sz="1400">
                <a:ea typeface="+mn-lt"/>
                <a:cs typeface="+mn-lt"/>
              </a:rPr>
              <a:t> Currencies represent the monetary systems in which transactions are conducted. Tax codes, on the other hand, specify the applicable taxes for different goods or services</a:t>
            </a:r>
            <a:endParaRPr lang="en-US" sz="1400"/>
          </a:p>
          <a:p>
            <a:r>
              <a:rPr lang="en-US" sz="2000"/>
              <a:t>Create UOMs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&gt;Common &gt; UOM</a:t>
            </a:r>
          </a:p>
          <a:p>
            <a:r>
              <a:rPr lang="en-US" sz="2000"/>
              <a:t>Create Currencies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&gt;Common &gt;Currencies</a:t>
            </a:r>
            <a:endParaRPr lang="en-US" sz="1000"/>
          </a:p>
          <a:p>
            <a:pPr lvl="1">
              <a:buFont typeface="Courier New" panose="020B0604020202020204" pitchFamily="34" charset="0"/>
              <a:buChar char="o"/>
            </a:pPr>
            <a:endParaRPr lang="en-US" sz="1000" i="1"/>
          </a:p>
          <a:p>
            <a:r>
              <a:rPr lang="en-US" sz="2000"/>
              <a:t>Create Tax Codes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Common &gt; Tax Codes</a:t>
            </a:r>
            <a:endParaRPr lang="en-US" sz="1000"/>
          </a:p>
          <a:p>
            <a:pPr lvl="1">
              <a:buFont typeface="Courier New" panose="020B0604020202020204" pitchFamily="34" charset="0"/>
              <a:buChar char="o"/>
            </a:pPr>
            <a:endParaRPr lang="en-US" sz="1000" i="1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579E13-7056-97E5-742C-AECA1DCB12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6748" y="703090"/>
            <a:ext cx="3341153" cy="1470069"/>
          </a:xfr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1A32E3-9C74-7FC4-D0DE-A0E94953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438" y="2853377"/>
            <a:ext cx="5669280" cy="940364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3EA7EC-E206-58BF-0772-17876645D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047" y="391656"/>
            <a:ext cx="2187489" cy="2286000"/>
          </a:xfrm>
          <a:prstGeom prst="rect">
            <a:avLst/>
          </a:prstGeom>
        </p:spPr>
      </p:pic>
      <p:pic>
        <p:nvPicPr>
          <p:cNvPr id="4" name="Picture 3" descr="A screenshot of a tax rate&#10;&#10;AI-generated content may be incorrect.">
            <a:extLst>
              <a:ext uri="{FF2B5EF4-FFF2-40B4-BE49-F238E27FC236}">
                <a16:creationId xmlns:a16="http://schemas.microsoft.com/office/drawing/2014/main" id="{3772503A-2CB2-3513-0D70-4E322D4B6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659" y="5567570"/>
            <a:ext cx="5807927" cy="917471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216D94-F603-81FF-B482-CD5FBFCC5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366" y="4337801"/>
            <a:ext cx="5687122" cy="83081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03CA9C-D826-6A4F-7EE0-4F730E772B4F}"/>
              </a:ext>
            </a:extLst>
          </p:cNvPr>
          <p:cNvCxnSpPr/>
          <p:nvPr/>
        </p:nvCxnSpPr>
        <p:spPr>
          <a:xfrm flipH="1">
            <a:off x="5852160" y="548640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8" name="Picture 7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203B86C6-2D2E-062B-E830-AB5EA4176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7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0" y="274320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Accounts &amp; Exchange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B1A8-1326-C3BB-C4C1-F0E6ADC79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81785"/>
            <a:ext cx="4347948" cy="3495178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Accounts represent the financial records used by a business to track its income, expenses, assets, and liabilities, exchange rate management is vital for businesses involved in international trade</a:t>
            </a:r>
          </a:p>
          <a:p>
            <a:r>
              <a:rPr lang="en-US" sz="2000"/>
              <a:t>Create </a:t>
            </a:r>
            <a:r>
              <a:rPr lang="en-US" sz="2000">
                <a:solidFill>
                  <a:srgbClr val="000000"/>
                </a:solidFill>
              </a:rPr>
              <a:t>Accounts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Accounts &gt; Create Accounts</a:t>
            </a:r>
            <a:endParaRPr lang="en-US" sz="1000"/>
          </a:p>
          <a:p>
            <a:r>
              <a:rPr lang="en-US" sz="2000"/>
              <a:t>View Accounts</a:t>
            </a:r>
            <a:endParaRPr lang="en-US"/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Accounts &gt;Get Accounts</a:t>
            </a:r>
            <a:endParaRPr lang="en-US" sz="1000"/>
          </a:p>
          <a:p>
            <a:r>
              <a:rPr lang="en-US" sz="2000"/>
              <a:t>Create Exchange Rates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 Common &gt; Exchange Rates</a:t>
            </a:r>
            <a:endParaRPr lang="en-US" sz="1000"/>
          </a:p>
          <a:p>
            <a:pPr lvl="1">
              <a:buFont typeface="Courier New" panose="020B0604020202020204" pitchFamily="34" charset="0"/>
              <a:buChar char="o"/>
            </a:pPr>
            <a:endParaRPr lang="en-US" sz="1000" i="1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6EE3D0-611C-F557-C2FB-C61C8D2362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45480" y="374174"/>
            <a:ext cx="3362960" cy="2448560"/>
          </a:xfr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DB5C9E-D741-574D-5DC7-9CB5ACC0A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990" y="378143"/>
            <a:ext cx="2618740" cy="2444115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AC2744-F0E6-C32D-7E42-CF25931B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560" y="5508997"/>
            <a:ext cx="6126480" cy="838726"/>
          </a:xfrm>
          <a:prstGeom prst="rect">
            <a:avLst/>
          </a:prstGeom>
        </p:spPr>
      </p:pic>
      <p:pic>
        <p:nvPicPr>
          <p:cNvPr id="18" name="Picture 17" descr="A screenshot of a account list&#10;&#10;AI-generated content may be incorrect.">
            <a:extLst>
              <a:ext uri="{FF2B5EF4-FFF2-40B4-BE49-F238E27FC236}">
                <a16:creationId xmlns:a16="http://schemas.microsoft.com/office/drawing/2014/main" id="{9B16BFC1-2932-F262-6255-5D65FFD2B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560" y="2985603"/>
            <a:ext cx="6055360" cy="2238074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AFA51E-F459-E879-604B-E0F579AD44FB}"/>
              </a:ext>
            </a:extLst>
          </p:cNvPr>
          <p:cNvCxnSpPr/>
          <p:nvPr/>
        </p:nvCxnSpPr>
        <p:spPr>
          <a:xfrm flipH="1">
            <a:off x="5496560" y="548640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5" name="Picture 4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5A7B3798-C478-EEEC-A757-444E416F31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7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5B4A82D-27E9-6BB1-905B-C1CA65C5833C}"/>
              </a:ext>
            </a:extLst>
          </p:cNvPr>
          <p:cNvSpPr/>
          <p:nvPr/>
        </p:nvSpPr>
        <p:spPr>
          <a:xfrm>
            <a:off x="142240" y="162560"/>
            <a:ext cx="11734800" cy="6319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9989-2906-DBF3-5C38-02921D9E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Default Accounts &amp; Tax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B1A8-1326-C3BB-C4C1-F0E6ADC79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81785"/>
            <a:ext cx="4347948" cy="3495178"/>
          </a:xfr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400">
                <a:ea typeface="+mn-lt"/>
                <a:cs typeface="+mn-lt"/>
              </a:rPr>
              <a:t>Default accounts and tax codes must be linked to departments or the company to enable the automatic processing of certain transactions, such as the auto-creation of invoices based on purchase or sales transactions</a:t>
            </a:r>
          </a:p>
          <a:p>
            <a:r>
              <a:rPr lang="en-US" sz="2000"/>
              <a:t>Create </a:t>
            </a:r>
            <a:r>
              <a:rPr lang="en-US" sz="2000">
                <a:solidFill>
                  <a:srgbClr val="000000"/>
                </a:solidFill>
              </a:rPr>
              <a:t>Default Account Heders</a:t>
            </a:r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Accounts &gt; Create Accounts</a:t>
            </a:r>
            <a:endParaRPr lang="en-US" sz="1000"/>
          </a:p>
          <a:p>
            <a:pPr marL="457200" lvl="1" indent="0">
              <a:buNone/>
            </a:pPr>
            <a:endParaRPr lang="en-US" sz="1000" i="1"/>
          </a:p>
          <a:p>
            <a:pPr marL="457200" lvl="1" indent="0">
              <a:buNone/>
            </a:pPr>
            <a:endParaRPr lang="en-US" sz="1000" i="1"/>
          </a:p>
          <a:p>
            <a:r>
              <a:rPr lang="en-US" sz="2000"/>
              <a:t>Create Default Tax code headers</a:t>
            </a:r>
            <a:endParaRPr lang="en-US"/>
          </a:p>
          <a:p>
            <a:pPr lvl="1"/>
            <a:r>
              <a:rPr lang="en-US" sz="1000" i="1">
                <a:solidFill>
                  <a:schemeClr val="tx2">
                    <a:lumMod val="49000"/>
                    <a:lumOff val="51000"/>
                  </a:schemeClr>
                </a:solidFill>
              </a:rPr>
              <a:t>Navigation : </a:t>
            </a:r>
            <a:r>
              <a:rPr lang="en-US" sz="1000" i="1"/>
              <a:t>Modules &gt;Finance&gt; Accounts &gt;Get Accounts</a:t>
            </a:r>
            <a:endParaRPr lang="en-US" sz="1000"/>
          </a:p>
          <a:p>
            <a:pPr lvl="1"/>
            <a:endParaRPr lang="en-US" sz="1000" i="1"/>
          </a:p>
          <a:p>
            <a:pPr lvl="1"/>
            <a:endParaRPr lang="en-US" sz="1000" i="1"/>
          </a:p>
          <a:p>
            <a:pPr marL="0" indent="0">
              <a:buNone/>
            </a:pPr>
            <a:r>
              <a:rPr lang="en-US" sz="1400" i="1"/>
              <a:t>Note : These default accounts / tax codes can be linked to company or departments or both </a:t>
            </a:r>
          </a:p>
          <a:p>
            <a:pPr marL="457200" lvl="1" indent="0">
              <a:buNone/>
            </a:pPr>
            <a:endParaRPr lang="en-US" sz="1000" i="1"/>
          </a:p>
          <a:p>
            <a:endParaRPr lang="en-US" sz="2000"/>
          </a:p>
          <a:p>
            <a:pPr lvl="1"/>
            <a:endParaRPr lang="en-US" sz="1000" i="1"/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F472B1-0BD9-0B0A-3E67-C1476B497E87}"/>
              </a:ext>
            </a:extLst>
          </p:cNvPr>
          <p:cNvSpPr/>
          <p:nvPr/>
        </p:nvSpPr>
        <p:spPr>
          <a:xfrm>
            <a:off x="223520" y="274320"/>
            <a:ext cx="11734800" cy="631952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FD365B-0C60-EF44-35D0-F26D645C34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0920" y="364014"/>
            <a:ext cx="5181600" cy="2072640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941068-4F2D-3B35-1FF6-08119A49D778}"/>
              </a:ext>
            </a:extLst>
          </p:cNvPr>
          <p:cNvCxnSpPr/>
          <p:nvPr/>
        </p:nvCxnSpPr>
        <p:spPr>
          <a:xfrm flipH="1">
            <a:off x="5496560" y="548640"/>
            <a:ext cx="10160" cy="5770880"/>
          </a:xfrm>
          <a:prstGeom prst="straightConnector1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B42934-A1E7-8E11-04F4-DECF2714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320" y="4424630"/>
            <a:ext cx="6146800" cy="2001620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1E7BDB-1B83-5482-7003-360B3FBA4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480" y="2439137"/>
            <a:ext cx="3789680" cy="1796847"/>
          </a:xfrm>
          <a:prstGeom prst="rect">
            <a:avLst/>
          </a:prstGeom>
        </p:spPr>
      </p:pic>
      <p:pic>
        <p:nvPicPr>
          <p:cNvPr id="5" name="Picture 4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239D40A9-E94A-3ED3-FDDC-765D19FE7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8001" y="97805"/>
            <a:ext cx="361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1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rra">
  <a:themeElements>
    <a:clrScheme name="Custom 136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93939"/>
      </a:accent1>
      <a:accent2>
        <a:srgbClr val="19A7E0"/>
      </a:accent2>
      <a:accent3>
        <a:srgbClr val="86B3BF"/>
      </a:accent3>
      <a:accent4>
        <a:srgbClr val="4D4D4D"/>
      </a:accent4>
      <a:accent5>
        <a:srgbClr val="FEF1C7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2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ral">
  <a:themeElements>
    <a:clrScheme name="Custom 177">
      <a:dk1>
        <a:srgbClr val="414042"/>
      </a:dk1>
      <a:lt1>
        <a:sysClr val="window" lastClr="FFFFFF"/>
      </a:lt1>
      <a:dk2>
        <a:srgbClr val="44546A"/>
      </a:dk2>
      <a:lt2>
        <a:srgbClr val="E7E6E6"/>
      </a:lt2>
      <a:accent1>
        <a:srgbClr val="E57373"/>
      </a:accent1>
      <a:accent2>
        <a:srgbClr val="F28B82"/>
      </a:accent2>
      <a:accent3>
        <a:srgbClr val="6D6E71"/>
      </a:accent3>
      <a:accent4>
        <a:srgbClr val="414042"/>
      </a:accent4>
      <a:accent5>
        <a:srgbClr val="B0B1B5"/>
      </a:accent5>
      <a:accent6>
        <a:srgbClr val="D32F2F"/>
      </a:accent6>
      <a:hlink>
        <a:srgbClr val="0563C1"/>
      </a:hlink>
      <a:folHlink>
        <a:srgbClr val="954F72"/>
      </a:folHlink>
    </a:clrScheme>
    <a:fontScheme name="Custom 12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40</Slides>
  <Notes>0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office theme</vt:lpstr>
      <vt:lpstr>Terra</vt:lpstr>
      <vt:lpstr>Coral</vt:lpstr>
      <vt:lpstr>User Guide</vt:lpstr>
      <vt:lpstr>Topics</vt:lpstr>
      <vt:lpstr>Employee and User Management</vt:lpstr>
      <vt:lpstr>User and Employee Management</vt:lpstr>
      <vt:lpstr>Access management</vt:lpstr>
      <vt:lpstr>Master Data &amp; Setups -1</vt:lpstr>
      <vt:lpstr>UOM, Currencies, Tax Codes</vt:lpstr>
      <vt:lpstr>Accounts &amp; Exchange rates</vt:lpstr>
      <vt:lpstr>Default Accounts &amp; Tax Codes</vt:lpstr>
      <vt:lpstr>Master Data &amp; Setups-2</vt:lpstr>
      <vt:lpstr>Legal Entities, Companies , Departments</vt:lpstr>
      <vt:lpstr>Master Data &amp; Setups-3</vt:lpstr>
      <vt:lpstr>Business Partners</vt:lpstr>
      <vt:lpstr>Product Categories &amp; Products</vt:lpstr>
      <vt:lpstr>Bill of Materials </vt:lpstr>
      <vt:lpstr>Master Data &amp; Setups-4</vt:lpstr>
      <vt:lpstr>Inventory Storage units</vt:lpstr>
      <vt:lpstr>Inventory Storage units</vt:lpstr>
      <vt:lpstr>Transactions-Purchase</vt:lpstr>
      <vt:lpstr>Purchase Order Transactions</vt:lpstr>
      <vt:lpstr>PO Creation Steps</vt:lpstr>
      <vt:lpstr>Purchase Order &amp; Approval</vt:lpstr>
      <vt:lpstr>Transactions-Sales</vt:lpstr>
      <vt:lpstr>Sales Order &amp; Approval</vt:lpstr>
      <vt:lpstr>Pick Release</vt:lpstr>
      <vt:lpstr>Transactions-Invoices &amp; Journal</vt:lpstr>
      <vt:lpstr>Purchase Invoice</vt:lpstr>
      <vt:lpstr>Update Invoice</vt:lpstr>
      <vt:lpstr>View Invoices</vt:lpstr>
      <vt:lpstr>Sales Invoice</vt:lpstr>
      <vt:lpstr>View , update sales invoices</vt:lpstr>
      <vt:lpstr>Journal Entries</vt:lpstr>
      <vt:lpstr>Journal Entries</vt:lpstr>
      <vt:lpstr>Transactions-Inventory</vt:lpstr>
      <vt:lpstr>Item consolidation</vt:lpstr>
      <vt:lpstr>UOM conversion</vt:lpstr>
      <vt:lpstr>Move Inventory</vt:lpstr>
      <vt:lpstr>Transactions-Invoices &amp; Journals</vt:lpstr>
      <vt:lpstr>Invoices and Journals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2025-01-18T11:27:57Z</dcterms:created>
  <dcterms:modified xsi:type="dcterms:W3CDTF">2025-01-24T11:27:03Z</dcterms:modified>
</cp:coreProperties>
</file>