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10" r:id="rId5"/>
    <p:sldId id="311" r:id="rId6"/>
    <p:sldId id="262" r:id="rId7"/>
    <p:sldId id="304" r:id="rId8"/>
    <p:sldId id="303" r:id="rId9"/>
    <p:sldId id="265" r:id="rId10"/>
    <p:sldId id="302" r:id="rId11"/>
    <p:sldId id="286" r:id="rId12"/>
    <p:sldId id="306" r:id="rId13"/>
    <p:sldId id="308" r:id="rId14"/>
    <p:sldId id="285" r:id="rId15"/>
    <p:sldId id="298" r:id="rId16"/>
    <p:sldId id="30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1943099"/>
            <a:ext cx="5384800" cy="439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subquery that finds the </a:t>
            </a:r>
            <a:r>
              <a:rPr lang="en-US" dirty="0" err="1"/>
              <a:t>film_id</a:t>
            </a:r>
            <a:r>
              <a:rPr lang="en-US" dirty="0"/>
              <a:t>, title, and </a:t>
            </a:r>
            <a:r>
              <a:rPr lang="en-US" dirty="0" err="1"/>
              <a:t>replacement_cost</a:t>
            </a:r>
            <a:r>
              <a:rPr lang="en-US" dirty="0"/>
              <a:t> for reach film where the </a:t>
            </a:r>
            <a:r>
              <a:rPr lang="en-US" dirty="0" err="1"/>
              <a:t>replacement_cost</a:t>
            </a:r>
            <a:r>
              <a:rPr lang="en-US" dirty="0"/>
              <a:t> is greater than the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7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(25 mins)</a:t>
            </a:r>
          </a:p>
          <a:p>
            <a:r>
              <a:rPr lang="en-US" dirty="0"/>
              <a:t>Data Modeling Basics (50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(30 mins)</a:t>
            </a:r>
          </a:p>
          <a:p>
            <a:r>
              <a:rPr lang="en-US" dirty="0"/>
              <a:t>Group Exercise (45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C306-19F1-4155-8560-64A0628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422A-199A-4808-BFA5-2D9C37C0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checkpoint, your in-class assignments grade needs to average &gt;= 70%</a:t>
            </a:r>
          </a:p>
          <a:p>
            <a:r>
              <a:rPr lang="en-US" dirty="0"/>
              <a:t>I will not be grading in-class assignments that are more than a week late.</a:t>
            </a:r>
          </a:p>
          <a:p>
            <a:r>
              <a:rPr lang="en-US" dirty="0"/>
              <a:t>You will now start to lose points if assignments are more than 2 days late. This starts with the week 6 SQL homework (due today)</a:t>
            </a:r>
          </a:p>
          <a:p>
            <a:pPr lvl="1"/>
            <a:r>
              <a:rPr lang="en-US" dirty="0"/>
              <a:t>So, if you turn it in after Friday, you lose one point per day.</a:t>
            </a:r>
          </a:p>
          <a:p>
            <a:r>
              <a:rPr lang="en-US" dirty="0"/>
              <a:t>ALL corrections for past assignments (first 5 HW and in-class assignments) need to be in by this Friday in order for us to review them. </a:t>
            </a:r>
          </a:p>
          <a:p>
            <a:r>
              <a:rPr lang="en-US" dirty="0"/>
              <a:t>You are only allowed to miss one assignment in the whole course, so choose wisely. </a:t>
            </a:r>
          </a:p>
          <a:p>
            <a:pPr lvl="1"/>
            <a:r>
              <a:rPr lang="en-US" dirty="0"/>
              <a:t>Getting below 70% on an assignment counts as missing it. </a:t>
            </a:r>
          </a:p>
        </p:txBody>
      </p:sp>
    </p:spTree>
    <p:extLst>
      <p:ext uri="{BB962C8B-B14F-4D97-AF65-F5344CB8AC3E}">
        <p14:creationId xmlns:p14="http://schemas.microsoft.com/office/powerpoint/2010/main" val="350173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1196-DEA1-4247-A83C-A24D341A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 dirty="0"/>
              <a:t>In what ways is SQL different from python?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8550D2-4C2A-4408-B1AC-C8627160A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13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(25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5312</TotalTime>
  <Words>606</Words>
  <Application>Microsoft Office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Class Reminders</vt:lpstr>
      <vt:lpstr>In what ways is SQL different from python?</vt:lpstr>
      <vt:lpstr>Homework Answers (25 mins)</vt:lpstr>
      <vt:lpstr>PowerPoint Presentation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Subqueries</vt:lpstr>
      <vt:lpstr>Practice (10 mins)</vt:lpstr>
      <vt:lpstr>Week 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439</cp:revision>
  <dcterms:created xsi:type="dcterms:W3CDTF">2020-08-22T14:57:00Z</dcterms:created>
  <dcterms:modified xsi:type="dcterms:W3CDTF">2021-10-26T21:32:16Z</dcterms:modified>
</cp:coreProperties>
</file>