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01" r:id="rId5"/>
    <p:sldId id="262" r:id="rId6"/>
    <p:sldId id="304" r:id="rId7"/>
    <p:sldId id="306" r:id="rId8"/>
    <p:sldId id="305" r:id="rId9"/>
    <p:sldId id="285" r:id="rId10"/>
    <p:sldId id="302" r:id="rId11"/>
    <p:sldId id="307" r:id="rId12"/>
    <p:sldId id="308" r:id="rId13"/>
    <p:sldId id="30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6" y="6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https://pandas.pydata.org/docs/reference/api/pandas.core.groupby.GroupBy.mean.html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3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metho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87B-CA7C-435F-BBFC-2954C82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36E6-A898-46D8-8C91-98765A66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Helvetica Neue"/>
              </a:rPr>
              <a:t>Edward Tufte’s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Helvetica Neue"/>
              </a:rPr>
              <a:t>Graphical Integrity Principles: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of numbers should match their true proportions.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Labeling should be clear, detailed and thorough.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Designs should show only data variations, not design variation.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Standardized units are best when representing money.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The number of dimensions visualized should equal the number of dimensions in the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Helvetica Neue"/>
              </a:rPr>
              <a:t>Representations should not imply a subjective or false context.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E725-4EC7-4135-A224-8E1E614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48095-FA18-44F2-A7BC-58FFA805F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556669"/>
            <a:ext cx="81153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656-E62F-41A7-B8D2-74EDB46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6CA02-4522-4DFA-AD96-30BFFFF788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22" y="1828800"/>
            <a:ext cx="41570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2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4836-CB2A-4FBD-817B-C087AD3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BA77-472E-45A7-802C-7CB6E93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</a:t>
            </a:r>
            <a:r>
              <a:rPr lang="en-US" dirty="0" err="1"/>
              <a:t>Belize_Airbnb_listings</a:t>
            </a:r>
            <a:r>
              <a:rPr lang="en-US" dirty="0"/>
              <a:t> csv</a:t>
            </a:r>
          </a:p>
          <a:p>
            <a:r>
              <a:rPr lang="en-US" dirty="0"/>
              <a:t>Create a new </a:t>
            </a:r>
            <a:r>
              <a:rPr lang="en-US" dirty="0" err="1"/>
              <a:t>dataframe</a:t>
            </a:r>
            <a:r>
              <a:rPr lang="en-US" dirty="0"/>
              <a:t> that take the original dataset and groups the data by neighborhood and finds the average price, number of reviews, OR availability_365</a:t>
            </a:r>
          </a:p>
          <a:p>
            <a:r>
              <a:rPr lang="en-US" dirty="0"/>
              <a:t>Create an appropriate chart to show one of these graphically</a:t>
            </a:r>
          </a:p>
        </p:txBody>
      </p:sp>
    </p:spTree>
    <p:extLst>
      <p:ext uri="{BB962C8B-B14F-4D97-AF65-F5344CB8AC3E}">
        <p14:creationId xmlns:p14="http://schemas.microsoft.com/office/powerpoint/2010/main" val="8204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properly, please feel free to go back to any previous </a:t>
            </a:r>
            <a:r>
              <a:rPr lang="en-US" spc="0" dirty="0" err="1"/>
              <a:t>homeworks</a:t>
            </a:r>
            <a:r>
              <a:rPr lang="en-US" spc="0" dirty="0"/>
              <a:t> and ask questions you have about them OR start working on next week’s assignment!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Take the belize_Airbnb_listings.csv from last class and create a </a:t>
            </a:r>
            <a:r>
              <a:rPr lang="en-US" dirty="0" err="1"/>
              <a:t>dataframe</a:t>
            </a:r>
            <a:r>
              <a:rPr lang="en-US" dirty="0"/>
              <a:t> that shows the count of properties per host AND </a:t>
            </a:r>
            <a:r>
              <a:rPr lang="en-US"/>
              <a:t>minimum price.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CSV stand for? </a:t>
            </a:r>
          </a:p>
          <a:p>
            <a:r>
              <a:rPr lang="en-US" dirty="0"/>
              <a:t>What is a delimiter?</a:t>
            </a:r>
          </a:p>
          <a:p>
            <a:r>
              <a:rPr lang="en-US" dirty="0"/>
              <a:t>If you have time, sort your resulting </a:t>
            </a:r>
            <a:r>
              <a:rPr lang="en-US" dirty="0" err="1"/>
              <a:t>dataframe</a:t>
            </a:r>
            <a:r>
              <a:rPr lang="en-US" dirty="0"/>
              <a:t> alphabetically from A-Z.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/>
              <a:t>APIs practice (40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Plotting Overview(20 mins)</a:t>
            </a:r>
          </a:p>
          <a:p>
            <a:r>
              <a:rPr lang="en-US" dirty="0"/>
              <a:t>Group Exercise (60 mins)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turned in at least 4 of the first 5 assignments by October 20</a:t>
            </a:r>
            <a:r>
              <a:rPr lang="en-US" baseline="30000" dirty="0"/>
              <a:t>th</a:t>
            </a:r>
            <a:r>
              <a:rPr lang="en-US" dirty="0"/>
              <a:t> to continue in this course!</a:t>
            </a:r>
          </a:p>
          <a:p>
            <a:r>
              <a:rPr lang="en-US" dirty="0"/>
              <a:t>You need to have 70% or above on those assignments (21/30)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2F81-1604-44DB-8194-BFC33D0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FB80-1DD3-4221-AFFD-334C7D06F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= Application Programming Interface</a:t>
            </a:r>
          </a:p>
          <a:p>
            <a:r>
              <a:rPr lang="en-US" dirty="0"/>
              <a:t>Allows applications to talk to each other </a:t>
            </a:r>
          </a:p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https://restfulapi.net/http-methods/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55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03CB-3367-4B6B-8756-C2A89896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effectLst/>
                <a:latin typeface="Helvetica Neue"/>
              </a:rPr>
              <a:t>OpenWeatherMap</a:t>
            </a:r>
            <a:r>
              <a:rPr lang="en-US" altLang="en-US" b="1" dirty="0">
                <a:latin typeface="Helvetica Neu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A9C2-2166-4524-83DC-2A05CC1B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Free Weather 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your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Generate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Create a file called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add a variable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'YOUR API KEY HERE'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Save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 your terminal.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cd into </a:t>
            </a:r>
            <a:r>
              <a:rPr lang="en-US" altLang="en-US" sz="1800" dirty="0">
                <a:latin typeface="Helvetica Neue"/>
              </a:rPr>
              <a:t>your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 repo where you store this exercise.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open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add a line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api_keys.py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 to the file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this file will instruct git to ignore these files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Helvetica Neue"/>
              </a:rPr>
              <a:t>You do not want API keys to be available to the public!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92AE-3A55-4DE2-A415-3E5BE655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480E-4FCE-4AB2-A2A8-376B4874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dirty="0" err="1">
                <a:solidFill>
                  <a:schemeClr val="tx1"/>
                </a:solidFill>
                <a:latin typeface="Slack-Lato"/>
              </a:rPr>
              <a:t>GoogleGuru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3321</TotalTime>
  <Words>499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Courier New</vt:lpstr>
      <vt:lpstr>Helvetica Neue</vt:lpstr>
      <vt:lpstr>Slack-Lato</vt:lpstr>
      <vt:lpstr>Wingdings 2</vt:lpstr>
      <vt:lpstr>View</vt:lpstr>
      <vt:lpstr>Week 05</vt:lpstr>
      <vt:lpstr>Warm-up (10 minutes)</vt:lpstr>
      <vt:lpstr>Today's Activities</vt:lpstr>
      <vt:lpstr>Class Requirements</vt:lpstr>
      <vt:lpstr>Homework Answers (30 mins)</vt:lpstr>
      <vt:lpstr>APIs</vt:lpstr>
      <vt:lpstr>OpenWeatherMap API</vt:lpstr>
      <vt:lpstr>API Examples</vt:lpstr>
      <vt:lpstr>Break (15 Minutes)</vt:lpstr>
      <vt:lpstr>Matplotlib plotting</vt:lpstr>
      <vt:lpstr>Visual Variables</vt:lpstr>
      <vt:lpstr>Components of a plot</vt:lpstr>
      <vt:lpstr>Plotting exercise (10 minutes)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340</cp:revision>
  <dcterms:created xsi:type="dcterms:W3CDTF">2020-08-22T14:57:00Z</dcterms:created>
  <dcterms:modified xsi:type="dcterms:W3CDTF">2021-10-10T20:35:20Z</dcterms:modified>
</cp:coreProperties>
</file>