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3" r:id="rId7"/>
    <p:sldId id="261" r:id="rId8"/>
    <p:sldId id="262" r:id="rId9"/>
    <p:sldId id="260"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g K _T14" userId="b3fa050a05c303e0" providerId="LiveId" clId="{D575207F-C023-49CE-AFF3-B8F96130B177}"/>
    <pc:docChg chg="undo custSel modSld">
      <pc:chgData name="Vedang K _T14" userId="b3fa050a05c303e0" providerId="LiveId" clId="{D575207F-C023-49CE-AFF3-B8F96130B177}" dt="2023-11-26T00:55:16.056" v="407" actId="1076"/>
      <pc:docMkLst>
        <pc:docMk/>
      </pc:docMkLst>
      <pc:sldChg chg="modSp mod">
        <pc:chgData name="Vedang K _T14" userId="b3fa050a05c303e0" providerId="LiveId" clId="{D575207F-C023-49CE-AFF3-B8F96130B177}" dt="2023-11-20T18:54:42.636" v="56" actId="1076"/>
        <pc:sldMkLst>
          <pc:docMk/>
          <pc:sldMk cId="495956205" sldId="257"/>
        </pc:sldMkLst>
        <pc:spChg chg="mod">
          <ac:chgData name="Vedang K _T14" userId="b3fa050a05c303e0" providerId="LiveId" clId="{D575207F-C023-49CE-AFF3-B8F96130B177}" dt="2023-11-20T18:54:33.951" v="53" actId="1076"/>
          <ac:spMkLst>
            <pc:docMk/>
            <pc:sldMk cId="495956205" sldId="257"/>
            <ac:spMk id="2" creationId="{54410054-D18A-3F2A-9CE0-8ACFCF187B4A}"/>
          </ac:spMkLst>
        </pc:spChg>
        <pc:spChg chg="mod">
          <ac:chgData name="Vedang K _T14" userId="b3fa050a05c303e0" providerId="LiveId" clId="{D575207F-C023-49CE-AFF3-B8F96130B177}" dt="2023-11-20T18:54:42.636" v="56" actId="1076"/>
          <ac:spMkLst>
            <pc:docMk/>
            <pc:sldMk cId="495956205" sldId="257"/>
            <ac:spMk id="3" creationId="{EEFA22BE-8F64-577B-5B1F-02975E974CD1}"/>
          </ac:spMkLst>
        </pc:spChg>
      </pc:sldChg>
      <pc:sldChg chg="modSp mod">
        <pc:chgData name="Vedang K _T14" userId="b3fa050a05c303e0" providerId="LiveId" clId="{D575207F-C023-49CE-AFF3-B8F96130B177}" dt="2023-11-20T18:55:17.490" v="62" actId="207"/>
        <pc:sldMkLst>
          <pc:docMk/>
          <pc:sldMk cId="14672528" sldId="258"/>
        </pc:sldMkLst>
        <pc:spChg chg="mod">
          <ac:chgData name="Vedang K _T14" userId="b3fa050a05c303e0" providerId="LiveId" clId="{D575207F-C023-49CE-AFF3-B8F96130B177}" dt="2023-11-20T18:54:24.863" v="51" actId="1076"/>
          <ac:spMkLst>
            <pc:docMk/>
            <pc:sldMk cId="14672528" sldId="258"/>
            <ac:spMk id="2" creationId="{8EE7D673-9181-2870-E55C-9788182D9047}"/>
          </ac:spMkLst>
        </pc:spChg>
        <pc:spChg chg="mod">
          <ac:chgData name="Vedang K _T14" userId="b3fa050a05c303e0" providerId="LiveId" clId="{D575207F-C023-49CE-AFF3-B8F96130B177}" dt="2023-11-20T18:55:17.490" v="62" actId="207"/>
          <ac:spMkLst>
            <pc:docMk/>
            <pc:sldMk cId="14672528" sldId="258"/>
            <ac:spMk id="3" creationId="{38C79761-AA4F-DC92-A268-5902ACC8539F}"/>
          </ac:spMkLst>
        </pc:spChg>
      </pc:sldChg>
      <pc:sldChg chg="modSp mod">
        <pc:chgData name="Vedang K _T14" userId="b3fa050a05c303e0" providerId="LiveId" clId="{D575207F-C023-49CE-AFF3-B8F96130B177}" dt="2023-11-20T18:54:20.319" v="50" actId="14100"/>
        <pc:sldMkLst>
          <pc:docMk/>
          <pc:sldMk cId="2272893717" sldId="259"/>
        </pc:sldMkLst>
        <pc:spChg chg="mod">
          <ac:chgData name="Vedang K _T14" userId="b3fa050a05c303e0" providerId="LiveId" clId="{D575207F-C023-49CE-AFF3-B8F96130B177}" dt="2023-11-20T18:54:13.390" v="48" actId="1076"/>
          <ac:spMkLst>
            <pc:docMk/>
            <pc:sldMk cId="2272893717" sldId="259"/>
            <ac:spMk id="2" creationId="{B47F9E4B-6108-BD37-D552-7A37DF82212D}"/>
          </ac:spMkLst>
        </pc:spChg>
        <pc:spChg chg="mod">
          <ac:chgData name="Vedang K _T14" userId="b3fa050a05c303e0" providerId="LiveId" clId="{D575207F-C023-49CE-AFF3-B8F96130B177}" dt="2023-11-20T18:54:20.319" v="50" actId="14100"/>
          <ac:spMkLst>
            <pc:docMk/>
            <pc:sldMk cId="2272893717" sldId="259"/>
            <ac:spMk id="3" creationId="{34D1A15A-70CB-3F55-47DC-662A469CECC7}"/>
          </ac:spMkLst>
        </pc:spChg>
      </pc:sldChg>
      <pc:sldChg chg="addSp delSp modSp mod">
        <pc:chgData name="Vedang K _T14" userId="b3fa050a05c303e0" providerId="LiveId" clId="{D575207F-C023-49CE-AFF3-B8F96130B177}" dt="2023-11-26T00:55:16.056" v="407" actId="1076"/>
        <pc:sldMkLst>
          <pc:docMk/>
          <pc:sldMk cId="1568468620" sldId="260"/>
        </pc:sldMkLst>
        <pc:spChg chg="mod">
          <ac:chgData name="Vedang K _T14" userId="b3fa050a05c303e0" providerId="LiveId" clId="{D575207F-C023-49CE-AFF3-B8F96130B177}" dt="2023-11-20T18:54:55.781" v="58" actId="122"/>
          <ac:spMkLst>
            <pc:docMk/>
            <pc:sldMk cId="1568468620" sldId="260"/>
            <ac:spMk id="2" creationId="{2432EEF9-773A-0E94-C8C4-83BFEE539E37}"/>
          </ac:spMkLst>
        </pc:spChg>
        <pc:spChg chg="mod">
          <ac:chgData name="Vedang K _T14" userId="b3fa050a05c303e0" providerId="LiveId" clId="{D575207F-C023-49CE-AFF3-B8F96130B177}" dt="2023-11-20T18:55:05.184" v="61" actId="14100"/>
          <ac:spMkLst>
            <pc:docMk/>
            <pc:sldMk cId="1568468620" sldId="260"/>
            <ac:spMk id="3" creationId="{6712E4FF-E512-967C-E905-3E15300F59DB}"/>
          </ac:spMkLst>
        </pc:spChg>
        <pc:spChg chg="mod">
          <ac:chgData name="Vedang K _T14" userId="b3fa050a05c303e0" providerId="LiveId" clId="{D575207F-C023-49CE-AFF3-B8F96130B177}" dt="2023-11-26T00:53:42.887" v="402" actId="20577"/>
          <ac:spMkLst>
            <pc:docMk/>
            <pc:sldMk cId="1568468620" sldId="260"/>
            <ac:spMk id="6" creationId="{6E9C2DC8-2813-D2FF-3615-12C70B1C4B7D}"/>
          </ac:spMkLst>
        </pc:spChg>
        <pc:picChg chg="add mod">
          <ac:chgData name="Vedang K _T14" userId="b3fa050a05c303e0" providerId="LiveId" clId="{D575207F-C023-49CE-AFF3-B8F96130B177}" dt="2023-11-26T00:55:16.056" v="407" actId="1076"/>
          <ac:picMkLst>
            <pc:docMk/>
            <pc:sldMk cId="1568468620" sldId="260"/>
            <ac:picMk id="5" creationId="{5495E948-95B7-F1BB-372D-414F0FAEAB19}"/>
          </ac:picMkLst>
        </pc:picChg>
        <pc:picChg chg="del">
          <ac:chgData name="Vedang K _T14" userId="b3fa050a05c303e0" providerId="LiveId" clId="{D575207F-C023-49CE-AFF3-B8F96130B177}" dt="2023-11-26T00:52:35.513" v="341" actId="478"/>
          <ac:picMkLst>
            <pc:docMk/>
            <pc:sldMk cId="1568468620" sldId="260"/>
            <ac:picMk id="8" creationId="{FAA7C3D5-47F9-5133-51E5-FB0B5ABD5D38}"/>
          </ac:picMkLst>
        </pc:picChg>
      </pc:sldChg>
      <pc:sldChg chg="addSp delSp modSp mod">
        <pc:chgData name="Vedang K _T14" userId="b3fa050a05c303e0" providerId="LiveId" clId="{D575207F-C023-49CE-AFF3-B8F96130B177}" dt="2023-11-26T00:48:26.375" v="174" actId="1076"/>
        <pc:sldMkLst>
          <pc:docMk/>
          <pc:sldMk cId="2970932806" sldId="266"/>
        </pc:sldMkLst>
        <pc:spChg chg="mod">
          <ac:chgData name="Vedang K _T14" userId="b3fa050a05c303e0" providerId="LiveId" clId="{D575207F-C023-49CE-AFF3-B8F96130B177}" dt="2023-11-26T00:47:26.551" v="154" actId="1076"/>
          <ac:spMkLst>
            <pc:docMk/>
            <pc:sldMk cId="2970932806" sldId="266"/>
            <ac:spMk id="3" creationId="{D21EB46F-DB6C-BD61-BA2B-6CFF2AC7B0CA}"/>
          </ac:spMkLst>
        </pc:spChg>
        <pc:spChg chg="add mod">
          <ac:chgData name="Vedang K _T14" userId="b3fa050a05c303e0" providerId="LiveId" clId="{D575207F-C023-49CE-AFF3-B8F96130B177}" dt="2023-11-26T00:48:02.943" v="166" actId="1076"/>
          <ac:spMkLst>
            <pc:docMk/>
            <pc:sldMk cId="2970932806" sldId="266"/>
            <ac:spMk id="8" creationId="{EF9BD26E-862F-0B58-A42E-A8DB9A7BF31F}"/>
          </ac:spMkLst>
        </pc:spChg>
        <pc:spChg chg="add mod">
          <ac:chgData name="Vedang K _T14" userId="b3fa050a05c303e0" providerId="LiveId" clId="{D575207F-C023-49CE-AFF3-B8F96130B177}" dt="2023-11-26T00:48:26.375" v="174" actId="1076"/>
          <ac:spMkLst>
            <pc:docMk/>
            <pc:sldMk cId="2970932806" sldId="266"/>
            <ac:spMk id="12" creationId="{E2DB3D31-664C-50AF-8BB8-DD2AD682BE20}"/>
          </ac:spMkLst>
        </pc:spChg>
        <pc:spChg chg="mod">
          <ac:chgData name="Vedang K _T14" userId="b3fa050a05c303e0" providerId="LiveId" clId="{D575207F-C023-49CE-AFF3-B8F96130B177}" dt="2023-11-26T00:47:37.703" v="157" actId="1076"/>
          <ac:spMkLst>
            <pc:docMk/>
            <pc:sldMk cId="2970932806" sldId="266"/>
            <ac:spMk id="13" creationId="{45245E67-CA90-4346-B8F0-BDF08206A45C}"/>
          </ac:spMkLst>
        </pc:spChg>
        <pc:spChg chg="del">
          <ac:chgData name="Vedang K _T14" userId="b3fa050a05c303e0" providerId="LiveId" clId="{D575207F-C023-49CE-AFF3-B8F96130B177}" dt="2023-11-26T00:47:39.878" v="158" actId="478"/>
          <ac:spMkLst>
            <pc:docMk/>
            <pc:sldMk cId="2970932806" sldId="266"/>
            <ac:spMk id="17" creationId="{E1011BA2-EEAD-0F3C-BC2D-4FDDD0D06A4C}"/>
          </ac:spMkLst>
        </pc:spChg>
        <pc:spChg chg="del">
          <ac:chgData name="Vedang K _T14" userId="b3fa050a05c303e0" providerId="LiveId" clId="{D575207F-C023-49CE-AFF3-B8F96130B177}" dt="2023-11-26T00:46:22.218" v="136" actId="478"/>
          <ac:spMkLst>
            <pc:docMk/>
            <pc:sldMk cId="2970932806" sldId="266"/>
            <ac:spMk id="21" creationId="{B2DA5A2F-A31B-75FC-8ED4-DC6345AC2A66}"/>
          </ac:spMkLst>
        </pc:spChg>
        <pc:picChg chg="add mod">
          <ac:chgData name="Vedang K _T14" userId="b3fa050a05c303e0" providerId="LiveId" clId="{D575207F-C023-49CE-AFF3-B8F96130B177}" dt="2023-11-26T00:47:46.313" v="160" actId="1076"/>
          <ac:picMkLst>
            <pc:docMk/>
            <pc:sldMk cId="2970932806" sldId="266"/>
            <ac:picMk id="2" creationId="{2DE7D121-A381-2C79-AA3A-1927BFD767B2}"/>
          </ac:picMkLst>
        </pc:picChg>
        <pc:picChg chg="add mod">
          <ac:chgData name="Vedang K _T14" userId="b3fa050a05c303e0" providerId="LiveId" clId="{D575207F-C023-49CE-AFF3-B8F96130B177}" dt="2023-11-26T00:48:21.671" v="173" actId="1076"/>
          <ac:picMkLst>
            <pc:docMk/>
            <pc:sldMk cId="2970932806" sldId="266"/>
            <ac:picMk id="4" creationId="{21DA04D6-7A2F-B972-341E-30A2E07C6AA3}"/>
          </ac:picMkLst>
        </pc:picChg>
        <pc:picChg chg="mod">
          <ac:chgData name="Vedang K _T14" userId="b3fa050a05c303e0" providerId="LiveId" clId="{D575207F-C023-49CE-AFF3-B8F96130B177}" dt="2023-11-26T00:47:29.343" v="155" actId="1076"/>
          <ac:picMkLst>
            <pc:docMk/>
            <pc:sldMk cId="2970932806" sldId="266"/>
            <ac:picMk id="5" creationId="{0E72BE17-A24E-9937-FB2F-8EC83B571356}"/>
          </ac:picMkLst>
        </pc:picChg>
        <pc:picChg chg="mod">
          <ac:chgData name="Vedang K _T14" userId="b3fa050a05c303e0" providerId="LiveId" clId="{D575207F-C023-49CE-AFF3-B8F96130B177}" dt="2023-11-26T00:47:24.408" v="153" actId="1076"/>
          <ac:picMkLst>
            <pc:docMk/>
            <pc:sldMk cId="2970932806" sldId="266"/>
            <ac:picMk id="7" creationId="{5BA587D2-D3FD-B36D-4D37-C001A11D5A91}"/>
          </ac:picMkLst>
        </pc:picChg>
        <pc:picChg chg="mod">
          <ac:chgData name="Vedang K _T14" userId="b3fa050a05c303e0" providerId="LiveId" clId="{D575207F-C023-49CE-AFF3-B8F96130B177}" dt="2023-11-26T00:47:34.679" v="156" actId="1076"/>
          <ac:picMkLst>
            <pc:docMk/>
            <pc:sldMk cId="2970932806" sldId="266"/>
            <ac:picMk id="9" creationId="{FEB7A2D7-0126-D754-B1E7-31A1743BE345}"/>
          </ac:picMkLst>
        </pc:picChg>
        <pc:picChg chg="mod">
          <ac:chgData name="Vedang K _T14" userId="b3fa050a05c303e0" providerId="LiveId" clId="{D575207F-C023-49CE-AFF3-B8F96130B177}" dt="2023-11-26T00:47:21.671" v="152" actId="1076"/>
          <ac:picMkLst>
            <pc:docMk/>
            <pc:sldMk cId="2970932806" sldId="266"/>
            <ac:picMk id="11" creationId="{B1B8FE79-267F-957E-D2AE-177D31470AA7}"/>
          </ac:picMkLst>
        </pc:picChg>
        <pc:picChg chg="del">
          <ac:chgData name="Vedang K _T14" userId="b3fa050a05c303e0" providerId="LiveId" clId="{D575207F-C023-49CE-AFF3-B8F96130B177}" dt="2023-11-26T00:46:10.218" v="133" actId="478"/>
          <ac:picMkLst>
            <pc:docMk/>
            <pc:sldMk cId="2970932806" sldId="266"/>
            <ac:picMk id="15" creationId="{4AE7084F-E33F-939A-437A-889DDF885281}"/>
          </ac:picMkLst>
        </pc:picChg>
        <pc:picChg chg="del">
          <ac:chgData name="Vedang K _T14" userId="b3fa050a05c303e0" providerId="LiveId" clId="{D575207F-C023-49CE-AFF3-B8F96130B177}" dt="2023-11-26T00:46:08.660" v="132" actId="478"/>
          <ac:picMkLst>
            <pc:docMk/>
            <pc:sldMk cId="2970932806" sldId="266"/>
            <ac:picMk id="19" creationId="{29D89276-C5E6-F45E-6A2B-3F46321A63F4}"/>
          </ac:picMkLst>
        </pc:picChg>
      </pc:sldChg>
      <pc:sldChg chg="addSp delSp modSp mod">
        <pc:chgData name="Vedang K _T14" userId="b3fa050a05c303e0" providerId="LiveId" clId="{D575207F-C023-49CE-AFF3-B8F96130B177}" dt="2023-11-26T00:52:16.856" v="340" actId="1076"/>
        <pc:sldMkLst>
          <pc:docMk/>
          <pc:sldMk cId="3816806375" sldId="267"/>
        </pc:sldMkLst>
        <pc:spChg chg="del">
          <ac:chgData name="Vedang K _T14" userId="b3fa050a05c303e0" providerId="LiveId" clId="{D575207F-C023-49CE-AFF3-B8F96130B177}" dt="2023-11-26T00:48:38.574" v="177" actId="478"/>
          <ac:spMkLst>
            <pc:docMk/>
            <pc:sldMk cId="3816806375" sldId="267"/>
            <ac:spMk id="3" creationId="{889B6F84-6D84-7ACE-D1D9-EC31259CAFE2}"/>
          </ac:spMkLst>
        </pc:spChg>
        <pc:spChg chg="del">
          <ac:chgData name="Vedang K _T14" userId="b3fa050a05c303e0" providerId="LiveId" clId="{D575207F-C023-49CE-AFF3-B8F96130B177}" dt="2023-11-26T00:48:41.951" v="178" actId="478"/>
          <ac:spMkLst>
            <pc:docMk/>
            <pc:sldMk cId="3816806375" sldId="267"/>
            <ac:spMk id="8" creationId="{0D1B2E9D-C32D-4359-046E-AC43FE4F2DD4}"/>
          </ac:spMkLst>
        </pc:spChg>
        <pc:spChg chg="add mod">
          <ac:chgData name="Vedang K _T14" userId="b3fa050a05c303e0" providerId="LiveId" clId="{D575207F-C023-49CE-AFF3-B8F96130B177}" dt="2023-11-26T00:49:45.735" v="193" actId="1076"/>
          <ac:spMkLst>
            <pc:docMk/>
            <pc:sldMk cId="3816806375" sldId="267"/>
            <ac:spMk id="11" creationId="{60E264B2-1E2A-FCD4-685B-642EA073532A}"/>
          </ac:spMkLst>
        </pc:spChg>
        <pc:spChg chg="del mod">
          <ac:chgData name="Vedang K _T14" userId="b3fa050a05c303e0" providerId="LiveId" clId="{D575207F-C023-49CE-AFF3-B8F96130B177}" dt="2023-11-26T00:49:06.617" v="182" actId="478"/>
          <ac:spMkLst>
            <pc:docMk/>
            <pc:sldMk cId="3816806375" sldId="267"/>
            <ac:spMk id="12" creationId="{986F34F5-7F04-8247-668E-52850F364938}"/>
          </ac:spMkLst>
        </pc:spChg>
        <pc:spChg chg="add mod">
          <ac:chgData name="Vedang K _T14" userId="b3fa050a05c303e0" providerId="LiveId" clId="{D575207F-C023-49CE-AFF3-B8F96130B177}" dt="2023-11-26T00:51:32.232" v="317" actId="113"/>
          <ac:spMkLst>
            <pc:docMk/>
            <pc:sldMk cId="3816806375" sldId="267"/>
            <ac:spMk id="15" creationId="{74397D14-3CAB-55CA-EBF2-E1CAF1D37177}"/>
          </ac:spMkLst>
        </pc:spChg>
        <pc:spChg chg="del mod">
          <ac:chgData name="Vedang K _T14" userId="b3fa050a05c303e0" providerId="LiveId" clId="{D575207F-C023-49CE-AFF3-B8F96130B177}" dt="2023-11-26T00:37:33.381" v="74" actId="478"/>
          <ac:spMkLst>
            <pc:docMk/>
            <pc:sldMk cId="3816806375" sldId="267"/>
            <ac:spMk id="16" creationId="{71D676EC-38F9-E8FA-7278-F1725B423246}"/>
          </ac:spMkLst>
        </pc:spChg>
        <pc:spChg chg="add mod">
          <ac:chgData name="Vedang K _T14" userId="b3fa050a05c303e0" providerId="LiveId" clId="{D575207F-C023-49CE-AFF3-B8F96130B177}" dt="2023-11-26T00:52:16.856" v="340" actId="1076"/>
          <ac:spMkLst>
            <pc:docMk/>
            <pc:sldMk cId="3816806375" sldId="267"/>
            <ac:spMk id="17" creationId="{015D9D02-B72B-865B-DDB8-B7D2B7F3BF72}"/>
          </ac:spMkLst>
        </pc:spChg>
        <pc:spChg chg="add del mod">
          <ac:chgData name="Vedang K _T14" userId="b3fa050a05c303e0" providerId="LiveId" clId="{D575207F-C023-49CE-AFF3-B8F96130B177}" dt="2023-11-26T00:48:49.423" v="180" actId="478"/>
          <ac:spMkLst>
            <pc:docMk/>
            <pc:sldMk cId="3816806375" sldId="267"/>
            <ac:spMk id="19" creationId="{ED803FAC-3075-C983-8887-E6094F93E251}"/>
          </ac:spMkLst>
        </pc:spChg>
        <pc:spChg chg="add mod">
          <ac:chgData name="Vedang K _T14" userId="b3fa050a05c303e0" providerId="LiveId" clId="{D575207F-C023-49CE-AFF3-B8F96130B177}" dt="2023-11-26T00:51:23.383" v="315" actId="1076"/>
          <ac:spMkLst>
            <pc:docMk/>
            <pc:sldMk cId="3816806375" sldId="267"/>
            <ac:spMk id="23" creationId="{9E5562DC-7842-014B-6207-47B552E68B0A}"/>
          </ac:spMkLst>
        </pc:spChg>
        <pc:picChg chg="add mod">
          <ac:chgData name="Vedang K _T14" userId="b3fa050a05c303e0" providerId="LiveId" clId="{D575207F-C023-49CE-AFF3-B8F96130B177}" dt="2023-11-26T00:49:40.423" v="191" actId="1076"/>
          <ac:picMkLst>
            <pc:docMk/>
            <pc:sldMk cId="3816806375" sldId="267"/>
            <ac:picMk id="4" creationId="{9F2F9601-0E92-1AE8-C31D-86634B03012A}"/>
          </ac:picMkLst>
        </pc:picChg>
        <pc:picChg chg="del">
          <ac:chgData name="Vedang K _T14" userId="b3fa050a05c303e0" providerId="LiveId" clId="{D575207F-C023-49CE-AFF3-B8F96130B177}" dt="2023-11-26T00:48:34.066" v="175" actId="478"/>
          <ac:picMkLst>
            <pc:docMk/>
            <pc:sldMk cId="3816806375" sldId="267"/>
            <ac:picMk id="5" creationId="{D2190D64-9F3D-41AF-B66E-D347B8BA9F55}"/>
          </ac:picMkLst>
        </pc:picChg>
        <pc:picChg chg="del">
          <ac:chgData name="Vedang K _T14" userId="b3fa050a05c303e0" providerId="LiveId" clId="{D575207F-C023-49CE-AFF3-B8F96130B177}" dt="2023-11-26T00:48:35.634" v="176" actId="478"/>
          <ac:picMkLst>
            <pc:docMk/>
            <pc:sldMk cId="3816806375" sldId="267"/>
            <ac:picMk id="7" creationId="{0997EA0E-9147-B1C0-6B78-462FFED01170}"/>
          </ac:picMkLst>
        </pc:picChg>
        <pc:picChg chg="add mod">
          <ac:chgData name="Vedang K _T14" userId="b3fa050a05c303e0" providerId="LiveId" clId="{D575207F-C023-49CE-AFF3-B8F96130B177}" dt="2023-11-26T00:50:02.714" v="200" actId="14100"/>
          <ac:picMkLst>
            <pc:docMk/>
            <pc:sldMk cId="3816806375" sldId="267"/>
            <ac:picMk id="9" creationId="{3982C476-D0DF-F324-9CDB-9AEB2139CA90}"/>
          </ac:picMkLst>
        </pc:picChg>
        <pc:picChg chg="mod">
          <ac:chgData name="Vedang K _T14" userId="b3fa050a05c303e0" providerId="LiveId" clId="{D575207F-C023-49CE-AFF3-B8F96130B177}" dt="2023-11-26T00:49:36.712" v="190" actId="1076"/>
          <ac:picMkLst>
            <pc:docMk/>
            <pc:sldMk cId="3816806375" sldId="267"/>
            <ac:picMk id="10" creationId="{2DAEB25F-1610-70BB-657B-10E885F73F61}"/>
          </ac:picMkLst>
        </pc:picChg>
        <pc:picChg chg="del mod">
          <ac:chgData name="Vedang K _T14" userId="b3fa050a05c303e0" providerId="LiveId" clId="{D575207F-C023-49CE-AFF3-B8F96130B177}" dt="2023-11-26T00:37:28.328" v="72" actId="478"/>
          <ac:picMkLst>
            <pc:docMk/>
            <pc:sldMk cId="3816806375" sldId="267"/>
            <ac:picMk id="14" creationId="{02A2491E-B45F-8713-BCC4-783CD743DF80}"/>
          </ac:picMkLst>
        </pc:picChg>
        <pc:picChg chg="add mod">
          <ac:chgData name="Vedang K _T14" userId="b3fa050a05c303e0" providerId="LiveId" clId="{D575207F-C023-49CE-AFF3-B8F96130B177}" dt="2023-11-26T00:52:14.576" v="339" actId="14100"/>
          <ac:picMkLst>
            <pc:docMk/>
            <pc:sldMk cId="3816806375" sldId="267"/>
            <ac:picMk id="21" creationId="{EB6F1688-4E21-BD56-21EE-305DF42AE52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112D-69B8-7877-F564-DD6694FB60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EF3DF2-4A70-A7F8-93FB-2418F016C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6A637D-EA77-DC4B-6815-025088DE7B46}"/>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5" name="Footer Placeholder 4">
            <a:extLst>
              <a:ext uri="{FF2B5EF4-FFF2-40B4-BE49-F238E27FC236}">
                <a16:creationId xmlns:a16="http://schemas.microsoft.com/office/drawing/2014/main" id="{B44D49EF-C74C-7C28-3EDC-8F0A4B3F5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8F742-7B6D-A5E1-C81B-2308F502FD53}"/>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92224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6D33-EA07-B0B8-8D64-5C99F0BB40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D4BE6-3E35-A6AF-18E0-789AB7BBC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63A7C-A563-7A6C-72AE-89199EB8D3F5}"/>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5" name="Footer Placeholder 4">
            <a:extLst>
              <a:ext uri="{FF2B5EF4-FFF2-40B4-BE49-F238E27FC236}">
                <a16:creationId xmlns:a16="http://schemas.microsoft.com/office/drawing/2014/main" id="{3D7B62CC-E32F-2FDE-DD0D-ED05C24C9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CFFF7-F9E4-2FD2-6F2D-CE084516393C}"/>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43785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9F66D5-D0B1-8CB7-F328-D29BC36E3F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A604C0-227C-A75D-EE77-1CF9AD2AD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881E2E-9B97-973A-AE3F-888B70A560FF}"/>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5" name="Footer Placeholder 4">
            <a:extLst>
              <a:ext uri="{FF2B5EF4-FFF2-40B4-BE49-F238E27FC236}">
                <a16:creationId xmlns:a16="http://schemas.microsoft.com/office/drawing/2014/main" id="{292B2A71-D079-0FD9-EF6F-8BDC5B104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3FCFD-5EC1-6160-E716-12DC98EF90A7}"/>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132311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6068-ED16-BA60-BE56-020DCC6F9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13E02-252A-3A7A-D6CC-6050A028B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2F55B-8A2A-7894-4310-5B602B82F897}"/>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5" name="Footer Placeholder 4">
            <a:extLst>
              <a:ext uri="{FF2B5EF4-FFF2-40B4-BE49-F238E27FC236}">
                <a16:creationId xmlns:a16="http://schemas.microsoft.com/office/drawing/2014/main" id="{686126D7-D775-1CF1-E443-EDFAC521F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A3C91-6B2A-8F4C-3CA7-6E1E6CE853D2}"/>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394724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AAA2-F7E4-540C-6015-9C263EBA4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B16D8-A21E-A3A9-FC51-259C8847E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1551F-DCAD-8559-7713-2E82D5E3C879}"/>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5" name="Footer Placeholder 4">
            <a:extLst>
              <a:ext uri="{FF2B5EF4-FFF2-40B4-BE49-F238E27FC236}">
                <a16:creationId xmlns:a16="http://schemas.microsoft.com/office/drawing/2014/main" id="{20D9A54D-925A-7B4E-8F0B-D1CF52B07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79CD3-C836-B8DD-C14C-31AC34033B39}"/>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81966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3410-A7F4-E4FB-34D7-DE636436E1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18D492-5DCE-F06A-76E8-02025F19B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4B0C0D-2E6A-453D-A6D1-78513F3578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B29062-D1DD-DFE6-53D6-CF2F47A584FD}"/>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6" name="Footer Placeholder 5">
            <a:extLst>
              <a:ext uri="{FF2B5EF4-FFF2-40B4-BE49-F238E27FC236}">
                <a16:creationId xmlns:a16="http://schemas.microsoft.com/office/drawing/2014/main" id="{DC1DC5AA-64C5-BA64-56BC-75EAD611D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819CCA-EE13-58AD-A281-73C6ACD3D6CF}"/>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395590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C2B2-6EA9-FAF8-6FB3-8BE20694B8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60531-C453-C153-55A9-7D6A843D1F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F2D0F-7E6F-2C2E-C79D-1E59E1479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2890F-6248-C5E2-FB58-46AA9FF4A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49A9E-460B-A84E-45F1-D625E16764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E21EE5-D6E9-4BD7-7236-6E686BFAFA01}"/>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8" name="Footer Placeholder 7">
            <a:extLst>
              <a:ext uri="{FF2B5EF4-FFF2-40B4-BE49-F238E27FC236}">
                <a16:creationId xmlns:a16="http://schemas.microsoft.com/office/drawing/2014/main" id="{9D1A2EA6-7D35-05C4-46A4-737CA6B096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850758-192B-4ED3-421F-B11233AB0E03}"/>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184117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BD7E-494C-2933-20E7-8C6F7D0237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FCF241-E32A-CD06-5674-9237F2C44EE5}"/>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4" name="Footer Placeholder 3">
            <a:extLst>
              <a:ext uri="{FF2B5EF4-FFF2-40B4-BE49-F238E27FC236}">
                <a16:creationId xmlns:a16="http://schemas.microsoft.com/office/drawing/2014/main" id="{0B4A0919-5856-2B2F-8C1B-E3C96322F7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8CDBF8-F414-4028-602C-6F0F7BB53C53}"/>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73511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13A20-E273-D90D-F0B7-991081445B7B}"/>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3" name="Footer Placeholder 2">
            <a:extLst>
              <a:ext uri="{FF2B5EF4-FFF2-40B4-BE49-F238E27FC236}">
                <a16:creationId xmlns:a16="http://schemas.microsoft.com/office/drawing/2014/main" id="{B38A3BD7-037D-4C27-1508-C78B43725E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3EF9FF-6DBF-C6C7-1E6C-2E72422DDB74}"/>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219279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65DC-7454-C568-DA70-109A46A81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4BA59F-173C-D9AD-6DAD-CA4D0E744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40DFE3-18F2-15DE-AA94-9D31CE16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58580-E67A-C3B0-ADC1-296437E88F9A}"/>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6" name="Footer Placeholder 5">
            <a:extLst>
              <a:ext uri="{FF2B5EF4-FFF2-40B4-BE49-F238E27FC236}">
                <a16:creationId xmlns:a16="http://schemas.microsoft.com/office/drawing/2014/main" id="{385B9C6C-3693-E45F-D964-5D5C83D72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03547-7616-3830-9085-DDE55572CE3F}"/>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29033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E76A-669B-EFE3-EF1B-3A65F3DB2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0E9A8-8C1F-0D09-AD7E-A9E97E0D5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883D18-C51E-5445-D63D-BD18DEACC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26B57-2096-3CD0-E881-21547E03DDC8}"/>
              </a:ext>
            </a:extLst>
          </p:cNvPr>
          <p:cNvSpPr>
            <a:spLocks noGrp="1"/>
          </p:cNvSpPr>
          <p:nvPr>
            <p:ph type="dt" sz="half" idx="10"/>
          </p:nvPr>
        </p:nvSpPr>
        <p:spPr/>
        <p:txBody>
          <a:bodyPr/>
          <a:lstStyle/>
          <a:p>
            <a:fld id="{361A0930-1FA8-40D2-95B4-9F9E8CE4D45F}" type="datetimeFigureOut">
              <a:rPr lang="en-IN" smtClean="0"/>
              <a:t>26-11-2023</a:t>
            </a:fld>
            <a:endParaRPr lang="en-IN"/>
          </a:p>
        </p:txBody>
      </p:sp>
      <p:sp>
        <p:nvSpPr>
          <p:cNvPr id="6" name="Footer Placeholder 5">
            <a:extLst>
              <a:ext uri="{FF2B5EF4-FFF2-40B4-BE49-F238E27FC236}">
                <a16:creationId xmlns:a16="http://schemas.microsoft.com/office/drawing/2014/main" id="{759944A7-C512-FDF1-BED2-4FF991014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0D0AD-7D1D-9DF1-906A-CA370A9F9076}"/>
              </a:ext>
            </a:extLst>
          </p:cNvPr>
          <p:cNvSpPr>
            <a:spLocks noGrp="1"/>
          </p:cNvSpPr>
          <p:nvPr>
            <p:ph type="sldNum" sz="quarter" idx="12"/>
          </p:nvPr>
        </p:nvSpPr>
        <p:spPr/>
        <p:txBody>
          <a:bodyPr/>
          <a:lstStyle/>
          <a:p>
            <a:fld id="{B996A450-D755-4973-B7C9-77914A49FD80}" type="slidenum">
              <a:rPr lang="en-IN" smtClean="0"/>
              <a:t>‹#›</a:t>
            </a:fld>
            <a:endParaRPr lang="en-IN"/>
          </a:p>
        </p:txBody>
      </p:sp>
    </p:spTree>
    <p:extLst>
      <p:ext uri="{BB962C8B-B14F-4D97-AF65-F5344CB8AC3E}">
        <p14:creationId xmlns:p14="http://schemas.microsoft.com/office/powerpoint/2010/main" val="202119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86ABB-98AE-98AA-F059-13374073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69C1FE-BE86-C520-0437-C231DB2A1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094E9-B5E7-47CB-7FC4-5C79653CCD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A0930-1FA8-40D2-95B4-9F9E8CE4D45F}" type="datetimeFigureOut">
              <a:rPr lang="en-IN" smtClean="0"/>
              <a:t>26-11-2023</a:t>
            </a:fld>
            <a:endParaRPr lang="en-IN"/>
          </a:p>
        </p:txBody>
      </p:sp>
      <p:sp>
        <p:nvSpPr>
          <p:cNvPr id="5" name="Footer Placeholder 4">
            <a:extLst>
              <a:ext uri="{FF2B5EF4-FFF2-40B4-BE49-F238E27FC236}">
                <a16:creationId xmlns:a16="http://schemas.microsoft.com/office/drawing/2014/main" id="{1526E1F2-292B-8405-5DB4-78F96509E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A4C5D2-59FA-6CF7-019F-21FF79B78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6A450-D755-4973-B7C9-77914A49FD80}" type="slidenum">
              <a:rPr lang="en-IN" smtClean="0"/>
              <a:t>‹#›</a:t>
            </a:fld>
            <a:endParaRPr lang="en-IN"/>
          </a:p>
        </p:txBody>
      </p:sp>
    </p:spTree>
    <p:extLst>
      <p:ext uri="{BB962C8B-B14F-4D97-AF65-F5344CB8AC3E}">
        <p14:creationId xmlns:p14="http://schemas.microsoft.com/office/powerpoint/2010/main" val="2299887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0DC8-3B3F-E541-0653-C3528AE59FCA}"/>
              </a:ext>
            </a:extLst>
          </p:cNvPr>
          <p:cNvSpPr>
            <a:spLocks noGrp="1"/>
          </p:cNvSpPr>
          <p:nvPr>
            <p:ph type="ctrTitle"/>
          </p:nvPr>
        </p:nvSpPr>
        <p:spPr/>
        <p:txBody>
          <a:bodyPr/>
          <a:lstStyle/>
          <a:p>
            <a:r>
              <a:rPr lang="en-US" b="1" i="1" dirty="0"/>
              <a:t>Multivariate Time Series Forecasting</a:t>
            </a:r>
            <a:endParaRPr lang="en-IN" b="1" i="1" dirty="0"/>
          </a:p>
        </p:txBody>
      </p:sp>
      <p:sp>
        <p:nvSpPr>
          <p:cNvPr id="3" name="Subtitle 2">
            <a:extLst>
              <a:ext uri="{FF2B5EF4-FFF2-40B4-BE49-F238E27FC236}">
                <a16:creationId xmlns:a16="http://schemas.microsoft.com/office/drawing/2014/main" id="{3768031C-A227-B329-817D-9BC31CF973EB}"/>
              </a:ext>
            </a:extLst>
          </p:cNvPr>
          <p:cNvSpPr>
            <a:spLocks noGrp="1"/>
          </p:cNvSpPr>
          <p:nvPr>
            <p:ph type="subTitle" idx="1"/>
          </p:nvPr>
        </p:nvSpPr>
        <p:spPr>
          <a:xfrm>
            <a:off x="1524000" y="4278313"/>
            <a:ext cx="9144000" cy="1655762"/>
          </a:xfrm>
        </p:spPr>
        <p:txBody>
          <a:bodyPr/>
          <a:lstStyle/>
          <a:p>
            <a:pPr algn="r"/>
            <a:r>
              <a:rPr lang="en-US" b="1" dirty="0"/>
              <a:t>Techfest, IIT B</a:t>
            </a:r>
            <a:endParaRPr lang="en-IN" b="1" dirty="0"/>
          </a:p>
        </p:txBody>
      </p:sp>
    </p:spTree>
    <p:extLst>
      <p:ext uri="{BB962C8B-B14F-4D97-AF65-F5344CB8AC3E}">
        <p14:creationId xmlns:p14="http://schemas.microsoft.com/office/powerpoint/2010/main" val="250575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13063-499B-19FC-25A9-E470225866AF}"/>
              </a:ext>
            </a:extLst>
          </p:cNvPr>
          <p:cNvSpPr>
            <a:spLocks noGrp="1"/>
          </p:cNvSpPr>
          <p:nvPr>
            <p:ph idx="1"/>
          </p:nvPr>
        </p:nvSpPr>
        <p:spPr>
          <a:xfrm>
            <a:off x="1165207" y="2886590"/>
            <a:ext cx="1824038" cy="317500"/>
          </a:xfrm>
        </p:spPr>
        <p:txBody>
          <a:bodyPr>
            <a:normAutofit lnSpcReduction="10000"/>
          </a:bodyPr>
          <a:lstStyle/>
          <a:p>
            <a:pPr marL="0" indent="0" algn="ctr">
              <a:buNone/>
            </a:pPr>
            <a:r>
              <a:rPr lang="en-US" sz="1800" dirty="0"/>
              <a:t>Linear Regression</a:t>
            </a:r>
            <a:endParaRPr lang="en-IN" sz="1800" dirty="0"/>
          </a:p>
        </p:txBody>
      </p:sp>
      <p:pic>
        <p:nvPicPr>
          <p:cNvPr id="5" name="Picture 4">
            <a:extLst>
              <a:ext uri="{FF2B5EF4-FFF2-40B4-BE49-F238E27FC236}">
                <a16:creationId xmlns:a16="http://schemas.microsoft.com/office/drawing/2014/main" id="{874AF101-51F2-162F-DD49-B17D6F07BB5A}"/>
              </a:ext>
            </a:extLst>
          </p:cNvPr>
          <p:cNvPicPr>
            <a:picLocks noChangeAspect="1"/>
          </p:cNvPicPr>
          <p:nvPr/>
        </p:nvPicPr>
        <p:blipFill>
          <a:blip r:embed="rId2"/>
          <a:stretch>
            <a:fillRect/>
          </a:stretch>
        </p:blipFill>
        <p:spPr>
          <a:xfrm>
            <a:off x="262714" y="51388"/>
            <a:ext cx="3629025" cy="2812385"/>
          </a:xfrm>
          <a:prstGeom prst="rect">
            <a:avLst/>
          </a:prstGeom>
        </p:spPr>
      </p:pic>
      <p:pic>
        <p:nvPicPr>
          <p:cNvPr id="7" name="Picture 6">
            <a:extLst>
              <a:ext uri="{FF2B5EF4-FFF2-40B4-BE49-F238E27FC236}">
                <a16:creationId xmlns:a16="http://schemas.microsoft.com/office/drawing/2014/main" id="{5BF3B222-30CF-1A1D-13A5-981AA2A01F5F}"/>
              </a:ext>
            </a:extLst>
          </p:cNvPr>
          <p:cNvPicPr>
            <a:picLocks noChangeAspect="1"/>
          </p:cNvPicPr>
          <p:nvPr/>
        </p:nvPicPr>
        <p:blipFill>
          <a:blip r:embed="rId3"/>
          <a:stretch>
            <a:fillRect/>
          </a:stretch>
        </p:blipFill>
        <p:spPr>
          <a:xfrm>
            <a:off x="4205958" y="0"/>
            <a:ext cx="3629168" cy="2812384"/>
          </a:xfrm>
          <a:prstGeom prst="rect">
            <a:avLst/>
          </a:prstGeom>
        </p:spPr>
      </p:pic>
      <p:sp>
        <p:nvSpPr>
          <p:cNvPr id="8" name="Content Placeholder 2">
            <a:extLst>
              <a:ext uri="{FF2B5EF4-FFF2-40B4-BE49-F238E27FC236}">
                <a16:creationId xmlns:a16="http://schemas.microsoft.com/office/drawing/2014/main" id="{903A5884-1E0A-BE2E-8803-8B66477AD514}"/>
              </a:ext>
            </a:extLst>
          </p:cNvPr>
          <p:cNvSpPr txBox="1">
            <a:spLocks/>
          </p:cNvSpPr>
          <p:nvPr/>
        </p:nvSpPr>
        <p:spPr>
          <a:xfrm>
            <a:off x="5108523" y="2886590"/>
            <a:ext cx="1824038" cy="3175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Ridge Regression</a:t>
            </a:r>
            <a:endParaRPr lang="en-IN" sz="1800" dirty="0"/>
          </a:p>
        </p:txBody>
      </p:sp>
      <p:pic>
        <p:nvPicPr>
          <p:cNvPr id="10" name="Picture 9">
            <a:extLst>
              <a:ext uri="{FF2B5EF4-FFF2-40B4-BE49-F238E27FC236}">
                <a16:creationId xmlns:a16="http://schemas.microsoft.com/office/drawing/2014/main" id="{97B59B95-7248-585C-E862-6FF222F5E5AA}"/>
              </a:ext>
            </a:extLst>
          </p:cNvPr>
          <p:cNvPicPr>
            <a:picLocks noChangeAspect="1"/>
          </p:cNvPicPr>
          <p:nvPr/>
        </p:nvPicPr>
        <p:blipFill>
          <a:blip r:embed="rId4"/>
          <a:stretch>
            <a:fillRect/>
          </a:stretch>
        </p:blipFill>
        <p:spPr>
          <a:xfrm>
            <a:off x="8300261" y="17128"/>
            <a:ext cx="3589441" cy="2846645"/>
          </a:xfrm>
          <a:prstGeom prst="rect">
            <a:avLst/>
          </a:prstGeom>
        </p:spPr>
      </p:pic>
      <p:sp>
        <p:nvSpPr>
          <p:cNvPr id="11" name="Content Placeholder 2">
            <a:extLst>
              <a:ext uri="{FF2B5EF4-FFF2-40B4-BE49-F238E27FC236}">
                <a16:creationId xmlns:a16="http://schemas.microsoft.com/office/drawing/2014/main" id="{AAC7B93A-FBEA-900F-8980-D677509CC0CF}"/>
              </a:ext>
            </a:extLst>
          </p:cNvPr>
          <p:cNvSpPr txBox="1">
            <a:spLocks/>
          </p:cNvSpPr>
          <p:nvPr/>
        </p:nvSpPr>
        <p:spPr>
          <a:xfrm>
            <a:off x="8300261" y="2886590"/>
            <a:ext cx="3589441" cy="317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Support Vector Regression</a:t>
            </a:r>
            <a:endParaRPr lang="en-IN" sz="1800" dirty="0"/>
          </a:p>
        </p:txBody>
      </p:sp>
      <p:pic>
        <p:nvPicPr>
          <p:cNvPr id="13" name="Picture 12">
            <a:extLst>
              <a:ext uri="{FF2B5EF4-FFF2-40B4-BE49-F238E27FC236}">
                <a16:creationId xmlns:a16="http://schemas.microsoft.com/office/drawing/2014/main" id="{CD96549F-2F38-44B1-1306-0A5341C75EA9}"/>
              </a:ext>
            </a:extLst>
          </p:cNvPr>
          <p:cNvPicPr>
            <a:picLocks noChangeAspect="1"/>
          </p:cNvPicPr>
          <p:nvPr/>
        </p:nvPicPr>
        <p:blipFill>
          <a:blip r:embed="rId5"/>
          <a:stretch>
            <a:fillRect/>
          </a:stretch>
        </p:blipFill>
        <p:spPr>
          <a:xfrm>
            <a:off x="262713" y="3437921"/>
            <a:ext cx="3021565" cy="2218583"/>
          </a:xfrm>
          <a:prstGeom prst="rect">
            <a:avLst/>
          </a:prstGeom>
        </p:spPr>
      </p:pic>
      <p:pic>
        <p:nvPicPr>
          <p:cNvPr id="15" name="Picture 14">
            <a:extLst>
              <a:ext uri="{FF2B5EF4-FFF2-40B4-BE49-F238E27FC236}">
                <a16:creationId xmlns:a16="http://schemas.microsoft.com/office/drawing/2014/main" id="{B7E26628-9640-656C-CDE6-3C87403E4E75}"/>
              </a:ext>
            </a:extLst>
          </p:cNvPr>
          <p:cNvPicPr>
            <a:picLocks noChangeAspect="1"/>
          </p:cNvPicPr>
          <p:nvPr/>
        </p:nvPicPr>
        <p:blipFill>
          <a:blip r:embed="rId6"/>
          <a:stretch>
            <a:fillRect/>
          </a:stretch>
        </p:blipFill>
        <p:spPr>
          <a:xfrm>
            <a:off x="3284278" y="4438443"/>
            <a:ext cx="2813897" cy="2218583"/>
          </a:xfrm>
          <a:prstGeom prst="rect">
            <a:avLst/>
          </a:prstGeom>
        </p:spPr>
      </p:pic>
      <p:sp>
        <p:nvSpPr>
          <p:cNvPr id="16" name="Content Placeholder 2">
            <a:extLst>
              <a:ext uri="{FF2B5EF4-FFF2-40B4-BE49-F238E27FC236}">
                <a16:creationId xmlns:a16="http://schemas.microsoft.com/office/drawing/2014/main" id="{6D76EB64-9F91-6D0F-667E-C4E992ED4B16}"/>
              </a:ext>
            </a:extLst>
          </p:cNvPr>
          <p:cNvSpPr txBox="1">
            <a:spLocks/>
          </p:cNvSpPr>
          <p:nvPr/>
        </p:nvSpPr>
        <p:spPr>
          <a:xfrm>
            <a:off x="867551" y="6038184"/>
            <a:ext cx="1824038" cy="3175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LSTMs</a:t>
            </a:r>
            <a:endParaRPr lang="en-IN" sz="1800" dirty="0"/>
          </a:p>
        </p:txBody>
      </p:sp>
      <p:pic>
        <p:nvPicPr>
          <p:cNvPr id="18" name="Picture 17">
            <a:extLst>
              <a:ext uri="{FF2B5EF4-FFF2-40B4-BE49-F238E27FC236}">
                <a16:creationId xmlns:a16="http://schemas.microsoft.com/office/drawing/2014/main" id="{BFAAE0A3-E0DE-9B28-45A0-79FFE14DCFF2}"/>
              </a:ext>
            </a:extLst>
          </p:cNvPr>
          <p:cNvPicPr>
            <a:picLocks noChangeAspect="1"/>
          </p:cNvPicPr>
          <p:nvPr/>
        </p:nvPicPr>
        <p:blipFill>
          <a:blip r:embed="rId7"/>
          <a:stretch>
            <a:fillRect/>
          </a:stretch>
        </p:blipFill>
        <p:spPr>
          <a:xfrm>
            <a:off x="6098174" y="3376080"/>
            <a:ext cx="3021566" cy="2227503"/>
          </a:xfrm>
          <a:prstGeom prst="rect">
            <a:avLst/>
          </a:prstGeom>
        </p:spPr>
      </p:pic>
      <p:pic>
        <p:nvPicPr>
          <p:cNvPr id="20" name="Picture 19">
            <a:extLst>
              <a:ext uri="{FF2B5EF4-FFF2-40B4-BE49-F238E27FC236}">
                <a16:creationId xmlns:a16="http://schemas.microsoft.com/office/drawing/2014/main" id="{F813E97A-92CC-575A-4F6A-337A478BFC60}"/>
              </a:ext>
            </a:extLst>
          </p:cNvPr>
          <p:cNvPicPr>
            <a:picLocks noChangeAspect="1"/>
          </p:cNvPicPr>
          <p:nvPr/>
        </p:nvPicPr>
        <p:blipFill>
          <a:blip r:embed="rId8"/>
          <a:stretch>
            <a:fillRect/>
          </a:stretch>
        </p:blipFill>
        <p:spPr>
          <a:xfrm>
            <a:off x="9052419" y="4438443"/>
            <a:ext cx="3139582" cy="2402429"/>
          </a:xfrm>
          <a:prstGeom prst="rect">
            <a:avLst/>
          </a:prstGeom>
        </p:spPr>
      </p:pic>
      <p:sp>
        <p:nvSpPr>
          <p:cNvPr id="21" name="Content Placeholder 2">
            <a:extLst>
              <a:ext uri="{FF2B5EF4-FFF2-40B4-BE49-F238E27FC236}">
                <a16:creationId xmlns:a16="http://schemas.microsoft.com/office/drawing/2014/main" id="{7C981338-8A1A-063F-63CC-E48BCB33D687}"/>
              </a:ext>
            </a:extLst>
          </p:cNvPr>
          <p:cNvSpPr txBox="1">
            <a:spLocks/>
          </p:cNvSpPr>
          <p:nvPr/>
        </p:nvSpPr>
        <p:spPr>
          <a:xfrm>
            <a:off x="6696938" y="6065986"/>
            <a:ext cx="1824038" cy="3175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1d CNNs</a:t>
            </a:r>
            <a:endParaRPr lang="en-IN" sz="1800" dirty="0"/>
          </a:p>
        </p:txBody>
      </p:sp>
    </p:spTree>
    <p:extLst>
      <p:ext uri="{BB962C8B-B14F-4D97-AF65-F5344CB8AC3E}">
        <p14:creationId xmlns:p14="http://schemas.microsoft.com/office/powerpoint/2010/main" val="229667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EB46F-DB6C-BD61-BA2B-6CFF2AC7B0CA}"/>
              </a:ext>
            </a:extLst>
          </p:cNvPr>
          <p:cNvSpPr>
            <a:spLocks noGrp="1"/>
          </p:cNvSpPr>
          <p:nvPr>
            <p:ph idx="1"/>
          </p:nvPr>
        </p:nvSpPr>
        <p:spPr>
          <a:xfrm>
            <a:off x="881062" y="2840369"/>
            <a:ext cx="1721756" cy="402432"/>
          </a:xfrm>
        </p:spPr>
        <p:txBody>
          <a:bodyPr>
            <a:normAutofit/>
          </a:bodyPr>
          <a:lstStyle/>
          <a:p>
            <a:pPr marL="0" indent="0" algn="ctr">
              <a:buNone/>
            </a:pPr>
            <a:r>
              <a:rPr lang="en-US" sz="1800" dirty="0"/>
              <a:t>Attention-Based</a:t>
            </a:r>
            <a:endParaRPr lang="en-IN" sz="1800" dirty="0"/>
          </a:p>
        </p:txBody>
      </p:sp>
      <p:pic>
        <p:nvPicPr>
          <p:cNvPr id="5" name="Picture 4">
            <a:extLst>
              <a:ext uri="{FF2B5EF4-FFF2-40B4-BE49-F238E27FC236}">
                <a16:creationId xmlns:a16="http://schemas.microsoft.com/office/drawing/2014/main" id="{0E72BE17-A24E-9937-FB2F-8EC83B571356}"/>
              </a:ext>
            </a:extLst>
          </p:cNvPr>
          <p:cNvPicPr>
            <a:picLocks noChangeAspect="1"/>
          </p:cNvPicPr>
          <p:nvPr/>
        </p:nvPicPr>
        <p:blipFill>
          <a:blip r:embed="rId2"/>
          <a:stretch>
            <a:fillRect/>
          </a:stretch>
        </p:blipFill>
        <p:spPr>
          <a:xfrm>
            <a:off x="8143" y="322106"/>
            <a:ext cx="3483881" cy="2447925"/>
          </a:xfrm>
          <a:prstGeom prst="rect">
            <a:avLst/>
          </a:prstGeom>
        </p:spPr>
      </p:pic>
      <p:pic>
        <p:nvPicPr>
          <p:cNvPr id="7" name="Picture 6">
            <a:extLst>
              <a:ext uri="{FF2B5EF4-FFF2-40B4-BE49-F238E27FC236}">
                <a16:creationId xmlns:a16="http://schemas.microsoft.com/office/drawing/2014/main" id="{5BA587D2-D3FD-B36D-4D37-C001A11D5A91}"/>
              </a:ext>
            </a:extLst>
          </p:cNvPr>
          <p:cNvPicPr>
            <a:picLocks noChangeAspect="1"/>
          </p:cNvPicPr>
          <p:nvPr/>
        </p:nvPicPr>
        <p:blipFill>
          <a:blip r:embed="rId3"/>
          <a:stretch>
            <a:fillRect/>
          </a:stretch>
        </p:blipFill>
        <p:spPr>
          <a:xfrm>
            <a:off x="209206" y="3635246"/>
            <a:ext cx="3306063" cy="2559843"/>
          </a:xfrm>
          <a:prstGeom prst="rect">
            <a:avLst/>
          </a:prstGeom>
        </p:spPr>
      </p:pic>
      <p:pic>
        <p:nvPicPr>
          <p:cNvPr id="9" name="Picture 8">
            <a:extLst>
              <a:ext uri="{FF2B5EF4-FFF2-40B4-BE49-F238E27FC236}">
                <a16:creationId xmlns:a16="http://schemas.microsoft.com/office/drawing/2014/main" id="{FEB7A2D7-0126-D754-B1E7-31A1743BE345}"/>
              </a:ext>
            </a:extLst>
          </p:cNvPr>
          <p:cNvPicPr>
            <a:picLocks noChangeAspect="1"/>
          </p:cNvPicPr>
          <p:nvPr/>
        </p:nvPicPr>
        <p:blipFill>
          <a:blip r:embed="rId4"/>
          <a:stretch>
            <a:fillRect/>
          </a:stretch>
        </p:blipFill>
        <p:spPr>
          <a:xfrm>
            <a:off x="3435811" y="477301"/>
            <a:ext cx="3453771" cy="2564284"/>
          </a:xfrm>
          <a:prstGeom prst="rect">
            <a:avLst/>
          </a:prstGeom>
        </p:spPr>
      </p:pic>
      <p:pic>
        <p:nvPicPr>
          <p:cNvPr id="11" name="Picture 10">
            <a:extLst>
              <a:ext uri="{FF2B5EF4-FFF2-40B4-BE49-F238E27FC236}">
                <a16:creationId xmlns:a16="http://schemas.microsoft.com/office/drawing/2014/main" id="{B1B8FE79-267F-957E-D2AE-177D31470AA7}"/>
              </a:ext>
            </a:extLst>
          </p:cNvPr>
          <p:cNvPicPr>
            <a:picLocks noChangeAspect="1"/>
          </p:cNvPicPr>
          <p:nvPr/>
        </p:nvPicPr>
        <p:blipFill rotWithShape="1">
          <a:blip r:embed="rId5"/>
          <a:srcRect l="2138" t="813" r="1426"/>
          <a:stretch/>
        </p:blipFill>
        <p:spPr>
          <a:xfrm>
            <a:off x="3565877" y="3743178"/>
            <a:ext cx="3306062" cy="2608817"/>
          </a:xfrm>
          <a:prstGeom prst="rect">
            <a:avLst/>
          </a:prstGeom>
        </p:spPr>
      </p:pic>
      <p:sp>
        <p:nvSpPr>
          <p:cNvPr id="13" name="TextBox 12">
            <a:extLst>
              <a:ext uri="{FF2B5EF4-FFF2-40B4-BE49-F238E27FC236}">
                <a16:creationId xmlns:a16="http://schemas.microsoft.com/office/drawing/2014/main" id="{45245E67-CA90-4346-B8F0-BDF08206A45C}"/>
              </a:ext>
            </a:extLst>
          </p:cNvPr>
          <p:cNvSpPr txBox="1"/>
          <p:nvPr/>
        </p:nvSpPr>
        <p:spPr>
          <a:xfrm>
            <a:off x="3540120" y="3058135"/>
            <a:ext cx="3407279" cy="369332"/>
          </a:xfrm>
          <a:prstGeom prst="rect">
            <a:avLst/>
          </a:prstGeom>
          <a:noFill/>
        </p:spPr>
        <p:txBody>
          <a:bodyPr wrap="square">
            <a:spAutoFit/>
          </a:bodyPr>
          <a:lstStyle/>
          <a:p>
            <a:pPr marL="0" indent="0" algn="ctr">
              <a:buNone/>
            </a:pPr>
            <a:r>
              <a:rPr lang="en-US" sz="1800" dirty="0"/>
              <a:t>Bidirectional LSTMs with 1d CNNs</a:t>
            </a:r>
            <a:endParaRPr lang="en-IN" sz="1800" dirty="0"/>
          </a:p>
        </p:txBody>
      </p:sp>
      <p:pic>
        <p:nvPicPr>
          <p:cNvPr id="2" name="Picture 1">
            <a:extLst>
              <a:ext uri="{FF2B5EF4-FFF2-40B4-BE49-F238E27FC236}">
                <a16:creationId xmlns:a16="http://schemas.microsoft.com/office/drawing/2014/main" id="{2DE7D121-A381-2C79-AA3A-1927BFD767B2}"/>
              </a:ext>
            </a:extLst>
          </p:cNvPr>
          <p:cNvPicPr>
            <a:picLocks noChangeAspect="1"/>
          </p:cNvPicPr>
          <p:nvPr/>
        </p:nvPicPr>
        <p:blipFill>
          <a:blip r:embed="rId6"/>
          <a:stretch>
            <a:fillRect/>
          </a:stretch>
        </p:blipFill>
        <p:spPr>
          <a:xfrm>
            <a:off x="7929563" y="322106"/>
            <a:ext cx="3381375" cy="2824635"/>
          </a:xfrm>
          <a:prstGeom prst="rect">
            <a:avLst/>
          </a:prstGeom>
        </p:spPr>
      </p:pic>
      <p:pic>
        <p:nvPicPr>
          <p:cNvPr id="4" name="Picture 3">
            <a:extLst>
              <a:ext uri="{FF2B5EF4-FFF2-40B4-BE49-F238E27FC236}">
                <a16:creationId xmlns:a16="http://schemas.microsoft.com/office/drawing/2014/main" id="{21DA04D6-7A2F-B972-341E-30A2E07C6AA3}"/>
              </a:ext>
            </a:extLst>
          </p:cNvPr>
          <p:cNvPicPr>
            <a:picLocks noChangeAspect="1"/>
          </p:cNvPicPr>
          <p:nvPr/>
        </p:nvPicPr>
        <p:blipFill>
          <a:blip r:embed="rId7"/>
          <a:stretch>
            <a:fillRect/>
          </a:stretch>
        </p:blipFill>
        <p:spPr>
          <a:xfrm>
            <a:off x="7929563" y="3994254"/>
            <a:ext cx="3349563" cy="2761347"/>
          </a:xfrm>
          <a:prstGeom prst="rect">
            <a:avLst/>
          </a:prstGeom>
        </p:spPr>
      </p:pic>
      <p:sp>
        <p:nvSpPr>
          <p:cNvPr id="8" name="TextBox 7">
            <a:extLst>
              <a:ext uri="{FF2B5EF4-FFF2-40B4-BE49-F238E27FC236}">
                <a16:creationId xmlns:a16="http://schemas.microsoft.com/office/drawing/2014/main" id="{EF9BD26E-862F-0B58-A42E-A8DB9A7BF31F}"/>
              </a:ext>
            </a:extLst>
          </p:cNvPr>
          <p:cNvSpPr txBox="1"/>
          <p:nvPr/>
        </p:nvSpPr>
        <p:spPr>
          <a:xfrm>
            <a:off x="8957815" y="3146741"/>
            <a:ext cx="1324867" cy="369332"/>
          </a:xfrm>
          <a:prstGeom prst="rect">
            <a:avLst/>
          </a:prstGeom>
          <a:noFill/>
        </p:spPr>
        <p:txBody>
          <a:bodyPr wrap="square">
            <a:spAutoFit/>
          </a:bodyPr>
          <a:lstStyle/>
          <a:p>
            <a:pPr marL="0" indent="0" algn="ctr">
              <a:buNone/>
            </a:pPr>
            <a:r>
              <a:rPr lang="en-US" sz="1800" dirty="0"/>
              <a:t>ARIMA</a:t>
            </a:r>
            <a:endParaRPr lang="en-IN" sz="1800" dirty="0"/>
          </a:p>
        </p:txBody>
      </p:sp>
      <p:sp>
        <p:nvSpPr>
          <p:cNvPr id="12" name="TextBox 11">
            <a:extLst>
              <a:ext uri="{FF2B5EF4-FFF2-40B4-BE49-F238E27FC236}">
                <a16:creationId xmlns:a16="http://schemas.microsoft.com/office/drawing/2014/main" id="{E2DB3D31-664C-50AF-8BB8-DD2AD682BE20}"/>
              </a:ext>
            </a:extLst>
          </p:cNvPr>
          <p:cNvSpPr txBox="1"/>
          <p:nvPr/>
        </p:nvSpPr>
        <p:spPr>
          <a:xfrm>
            <a:off x="8640782" y="3570497"/>
            <a:ext cx="1927123" cy="369332"/>
          </a:xfrm>
          <a:prstGeom prst="rect">
            <a:avLst/>
          </a:prstGeom>
          <a:noFill/>
        </p:spPr>
        <p:txBody>
          <a:bodyPr wrap="square">
            <a:spAutoFit/>
          </a:bodyPr>
          <a:lstStyle/>
          <a:p>
            <a:pPr marL="0" indent="0" algn="ctr">
              <a:buFont typeface="Arial" panose="020B0604020202020204" pitchFamily="34" charset="0"/>
              <a:buNone/>
            </a:pPr>
            <a:r>
              <a:rPr lang="en-US" sz="1800" dirty="0"/>
              <a:t>SARIMAX </a:t>
            </a:r>
            <a:endParaRPr lang="en-IN" sz="1800" dirty="0"/>
          </a:p>
        </p:txBody>
      </p:sp>
    </p:spTree>
    <p:extLst>
      <p:ext uri="{BB962C8B-B14F-4D97-AF65-F5344CB8AC3E}">
        <p14:creationId xmlns:p14="http://schemas.microsoft.com/office/powerpoint/2010/main" val="297093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AEB25F-1610-70BB-657B-10E885F73F61}"/>
              </a:ext>
            </a:extLst>
          </p:cNvPr>
          <p:cNvPicPr>
            <a:picLocks noChangeAspect="1"/>
          </p:cNvPicPr>
          <p:nvPr/>
        </p:nvPicPr>
        <p:blipFill>
          <a:blip r:embed="rId2"/>
          <a:stretch>
            <a:fillRect/>
          </a:stretch>
        </p:blipFill>
        <p:spPr>
          <a:xfrm>
            <a:off x="843526" y="29134"/>
            <a:ext cx="4026013" cy="3399866"/>
          </a:xfrm>
          <a:prstGeom prst="rect">
            <a:avLst/>
          </a:prstGeom>
        </p:spPr>
      </p:pic>
      <p:pic>
        <p:nvPicPr>
          <p:cNvPr id="4" name="Picture 3">
            <a:extLst>
              <a:ext uri="{FF2B5EF4-FFF2-40B4-BE49-F238E27FC236}">
                <a16:creationId xmlns:a16="http://schemas.microsoft.com/office/drawing/2014/main" id="{9F2F9601-0E92-1AE8-C31D-86634B03012A}"/>
              </a:ext>
            </a:extLst>
          </p:cNvPr>
          <p:cNvPicPr>
            <a:picLocks noChangeAspect="1"/>
          </p:cNvPicPr>
          <p:nvPr/>
        </p:nvPicPr>
        <p:blipFill>
          <a:blip r:embed="rId3"/>
          <a:stretch>
            <a:fillRect/>
          </a:stretch>
        </p:blipFill>
        <p:spPr>
          <a:xfrm>
            <a:off x="7224555" y="132693"/>
            <a:ext cx="4123919" cy="3117370"/>
          </a:xfrm>
          <a:prstGeom prst="rect">
            <a:avLst/>
          </a:prstGeom>
        </p:spPr>
      </p:pic>
      <p:pic>
        <p:nvPicPr>
          <p:cNvPr id="9" name="Picture 8">
            <a:extLst>
              <a:ext uri="{FF2B5EF4-FFF2-40B4-BE49-F238E27FC236}">
                <a16:creationId xmlns:a16="http://schemas.microsoft.com/office/drawing/2014/main" id="{3982C476-D0DF-F324-9CDB-9AEB2139CA90}"/>
              </a:ext>
            </a:extLst>
          </p:cNvPr>
          <p:cNvPicPr>
            <a:picLocks noChangeAspect="1"/>
          </p:cNvPicPr>
          <p:nvPr/>
        </p:nvPicPr>
        <p:blipFill>
          <a:blip r:embed="rId4"/>
          <a:stretch>
            <a:fillRect/>
          </a:stretch>
        </p:blipFill>
        <p:spPr>
          <a:xfrm>
            <a:off x="843526" y="3554056"/>
            <a:ext cx="4026013" cy="3228833"/>
          </a:xfrm>
          <a:prstGeom prst="rect">
            <a:avLst/>
          </a:prstGeom>
        </p:spPr>
      </p:pic>
      <p:sp>
        <p:nvSpPr>
          <p:cNvPr id="11" name="TextBox 10">
            <a:extLst>
              <a:ext uri="{FF2B5EF4-FFF2-40B4-BE49-F238E27FC236}">
                <a16:creationId xmlns:a16="http://schemas.microsoft.com/office/drawing/2014/main" id="{60E264B2-1E2A-FCD4-685B-642EA073532A}"/>
              </a:ext>
            </a:extLst>
          </p:cNvPr>
          <p:cNvSpPr txBox="1"/>
          <p:nvPr/>
        </p:nvSpPr>
        <p:spPr>
          <a:xfrm>
            <a:off x="5343777" y="1185991"/>
            <a:ext cx="1406539" cy="369332"/>
          </a:xfrm>
          <a:prstGeom prst="rect">
            <a:avLst/>
          </a:prstGeom>
          <a:noFill/>
        </p:spPr>
        <p:txBody>
          <a:bodyPr wrap="none" rtlCol="0">
            <a:spAutoFit/>
          </a:bodyPr>
          <a:lstStyle/>
          <a:p>
            <a:pPr algn="ctr"/>
            <a:r>
              <a:rPr lang="en-US" dirty="0"/>
              <a:t>VAR; lag = 12</a:t>
            </a:r>
            <a:endParaRPr lang="en-IN" dirty="0"/>
          </a:p>
        </p:txBody>
      </p:sp>
      <p:sp>
        <p:nvSpPr>
          <p:cNvPr id="15" name="TextBox 14">
            <a:extLst>
              <a:ext uri="{FF2B5EF4-FFF2-40B4-BE49-F238E27FC236}">
                <a16:creationId xmlns:a16="http://schemas.microsoft.com/office/drawing/2014/main" id="{74397D14-3CAB-55CA-EBF2-E1CAF1D37177}"/>
              </a:ext>
            </a:extLst>
          </p:cNvPr>
          <p:cNvSpPr txBox="1"/>
          <p:nvPr/>
        </p:nvSpPr>
        <p:spPr>
          <a:xfrm>
            <a:off x="5115232" y="2058003"/>
            <a:ext cx="1961536" cy="369332"/>
          </a:xfrm>
          <a:prstGeom prst="rect">
            <a:avLst/>
          </a:prstGeom>
          <a:noFill/>
        </p:spPr>
        <p:txBody>
          <a:bodyPr wrap="square">
            <a:spAutoFit/>
          </a:bodyPr>
          <a:lstStyle/>
          <a:p>
            <a:pPr algn="ctr"/>
            <a:r>
              <a:rPr lang="en-US" dirty="0"/>
              <a:t>VAR; lag = </a:t>
            </a:r>
            <a:r>
              <a:rPr lang="en-US" b="1" dirty="0"/>
              <a:t>3 * best</a:t>
            </a:r>
            <a:endParaRPr lang="en-IN" b="1" dirty="0"/>
          </a:p>
        </p:txBody>
      </p:sp>
      <p:sp>
        <p:nvSpPr>
          <p:cNvPr id="17" name="TextBox 16">
            <a:extLst>
              <a:ext uri="{FF2B5EF4-FFF2-40B4-BE49-F238E27FC236}">
                <a16:creationId xmlns:a16="http://schemas.microsoft.com/office/drawing/2014/main" id="{015D9D02-B72B-865B-DDB8-B7D2B7F3BF72}"/>
              </a:ext>
            </a:extLst>
          </p:cNvPr>
          <p:cNvSpPr txBox="1"/>
          <p:nvPr/>
        </p:nvSpPr>
        <p:spPr>
          <a:xfrm>
            <a:off x="5077202" y="4061334"/>
            <a:ext cx="2207228" cy="369332"/>
          </a:xfrm>
          <a:prstGeom prst="rect">
            <a:avLst/>
          </a:prstGeom>
          <a:noFill/>
        </p:spPr>
        <p:txBody>
          <a:bodyPr wrap="square">
            <a:spAutoFit/>
          </a:bodyPr>
          <a:lstStyle/>
          <a:p>
            <a:pPr algn="ctr"/>
            <a:r>
              <a:rPr lang="en-US" dirty="0"/>
              <a:t>VAR; lag = </a:t>
            </a:r>
            <a:r>
              <a:rPr lang="en-US" b="1" dirty="0"/>
              <a:t>1 * worst</a:t>
            </a:r>
            <a:endParaRPr lang="en-IN" b="1" dirty="0"/>
          </a:p>
        </p:txBody>
      </p:sp>
      <p:pic>
        <p:nvPicPr>
          <p:cNvPr id="21" name="Picture 20">
            <a:extLst>
              <a:ext uri="{FF2B5EF4-FFF2-40B4-BE49-F238E27FC236}">
                <a16:creationId xmlns:a16="http://schemas.microsoft.com/office/drawing/2014/main" id="{EB6F1688-4E21-BD56-21EE-305DF42AE52E}"/>
              </a:ext>
            </a:extLst>
          </p:cNvPr>
          <p:cNvPicPr>
            <a:picLocks noChangeAspect="1"/>
          </p:cNvPicPr>
          <p:nvPr/>
        </p:nvPicPr>
        <p:blipFill>
          <a:blip r:embed="rId5"/>
          <a:stretch>
            <a:fillRect/>
          </a:stretch>
        </p:blipFill>
        <p:spPr>
          <a:xfrm>
            <a:off x="7224553" y="3534495"/>
            <a:ext cx="4243348" cy="3248393"/>
          </a:xfrm>
          <a:prstGeom prst="rect">
            <a:avLst/>
          </a:prstGeom>
        </p:spPr>
      </p:pic>
      <p:sp>
        <p:nvSpPr>
          <p:cNvPr id="23" name="TextBox 22">
            <a:extLst>
              <a:ext uri="{FF2B5EF4-FFF2-40B4-BE49-F238E27FC236}">
                <a16:creationId xmlns:a16="http://schemas.microsoft.com/office/drawing/2014/main" id="{9E5562DC-7842-014B-6207-47B552E68B0A}"/>
              </a:ext>
            </a:extLst>
          </p:cNvPr>
          <p:cNvSpPr txBox="1"/>
          <p:nvPr/>
        </p:nvSpPr>
        <p:spPr>
          <a:xfrm>
            <a:off x="5077202" y="4697715"/>
            <a:ext cx="2037596" cy="1754326"/>
          </a:xfrm>
          <a:prstGeom prst="rect">
            <a:avLst/>
          </a:prstGeom>
          <a:noFill/>
        </p:spPr>
        <p:txBody>
          <a:bodyPr wrap="square">
            <a:spAutoFit/>
          </a:bodyPr>
          <a:lstStyle/>
          <a:p>
            <a:pPr algn="ctr"/>
            <a:r>
              <a:rPr lang="en-US" dirty="0"/>
              <a:t>VAR; RMSE minimum for lag order 3 and maximum for 1 with local maxima at 7</a:t>
            </a:r>
            <a:endParaRPr lang="en-IN" dirty="0"/>
          </a:p>
        </p:txBody>
      </p:sp>
    </p:spTree>
    <p:extLst>
      <p:ext uri="{BB962C8B-B14F-4D97-AF65-F5344CB8AC3E}">
        <p14:creationId xmlns:p14="http://schemas.microsoft.com/office/powerpoint/2010/main" val="381680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9E7E-F2DF-61BA-FEA8-1D14F5056E88}"/>
              </a:ext>
            </a:extLst>
          </p:cNvPr>
          <p:cNvSpPr>
            <a:spLocks noGrp="1"/>
          </p:cNvSpPr>
          <p:nvPr>
            <p:ph type="title"/>
          </p:nvPr>
        </p:nvSpPr>
        <p:spPr/>
        <p:txBody>
          <a:bodyPr>
            <a:normAutofit/>
          </a:bodyPr>
          <a:lstStyle/>
          <a:p>
            <a:pPr algn="ctr"/>
            <a:r>
              <a:rPr lang="en-US" b="1" i="1" dirty="0"/>
              <a:t>THANK YOU</a:t>
            </a:r>
            <a:endParaRPr lang="en-IN" b="1" i="1" dirty="0"/>
          </a:p>
        </p:txBody>
      </p:sp>
    </p:spTree>
    <p:extLst>
      <p:ext uri="{BB962C8B-B14F-4D97-AF65-F5344CB8AC3E}">
        <p14:creationId xmlns:p14="http://schemas.microsoft.com/office/powerpoint/2010/main" val="175034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0054-D18A-3F2A-9CE0-8ACFCF187B4A}"/>
              </a:ext>
            </a:extLst>
          </p:cNvPr>
          <p:cNvSpPr>
            <a:spLocks noGrp="1"/>
          </p:cNvSpPr>
          <p:nvPr>
            <p:ph type="title"/>
          </p:nvPr>
        </p:nvSpPr>
        <p:spPr>
          <a:xfrm>
            <a:off x="838200" y="0"/>
            <a:ext cx="10515600" cy="1325563"/>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EEFA22BE-8F64-577B-5B1F-02975E974CD1}"/>
              </a:ext>
            </a:extLst>
          </p:cNvPr>
          <p:cNvSpPr>
            <a:spLocks noGrp="1"/>
          </p:cNvSpPr>
          <p:nvPr>
            <p:ph idx="1"/>
          </p:nvPr>
        </p:nvSpPr>
        <p:spPr>
          <a:xfrm>
            <a:off x="838200" y="2010569"/>
            <a:ext cx="10515600" cy="2836862"/>
          </a:xfrm>
        </p:spPr>
        <p:txBody>
          <a:bodyPr/>
          <a:lstStyle/>
          <a:p>
            <a:r>
              <a:rPr lang="en-US" dirty="0"/>
              <a:t>This project is inspired by the concept of Multivariate time series forecasting wherein </a:t>
            </a:r>
            <a:r>
              <a:rPr lang="en-US" b="0" i="0" dirty="0">
                <a:solidFill>
                  <a:srgbClr val="1F2328"/>
                </a:solidFill>
                <a:effectLst/>
                <a:latin typeface="-apple-system"/>
              </a:rPr>
              <a:t>multiple variables will be varying over time.</a:t>
            </a:r>
          </a:p>
          <a:p>
            <a:r>
              <a:rPr lang="en-US" b="0" i="0" dirty="0">
                <a:solidFill>
                  <a:srgbClr val="1F2328"/>
                </a:solidFill>
                <a:effectLst/>
                <a:latin typeface="-apple-system"/>
              </a:rPr>
              <a:t>Each variable depends not only on its past values but also has some dependency on other variables. </a:t>
            </a:r>
          </a:p>
          <a:p>
            <a:r>
              <a:rPr lang="en-US" b="0" i="0" dirty="0">
                <a:solidFill>
                  <a:srgbClr val="1F2328"/>
                </a:solidFill>
                <a:effectLst/>
                <a:latin typeface="-apple-system"/>
              </a:rPr>
              <a:t>This dependency is used for forecasting future values. </a:t>
            </a:r>
          </a:p>
          <a:p>
            <a:r>
              <a:rPr lang="en-US" b="0" i="0" dirty="0">
                <a:solidFill>
                  <a:srgbClr val="1F2328"/>
                </a:solidFill>
                <a:effectLst/>
                <a:latin typeface="-apple-system"/>
              </a:rPr>
              <a:t>In univariate, Only one variable is varying over time.</a:t>
            </a:r>
            <a:endParaRPr lang="en-IN" dirty="0"/>
          </a:p>
        </p:txBody>
      </p:sp>
    </p:spTree>
    <p:extLst>
      <p:ext uri="{BB962C8B-B14F-4D97-AF65-F5344CB8AC3E}">
        <p14:creationId xmlns:p14="http://schemas.microsoft.com/office/powerpoint/2010/main" val="49595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D673-9181-2870-E55C-9788182D9047}"/>
              </a:ext>
            </a:extLst>
          </p:cNvPr>
          <p:cNvSpPr>
            <a:spLocks noGrp="1"/>
          </p:cNvSpPr>
          <p:nvPr>
            <p:ph type="title"/>
          </p:nvPr>
        </p:nvSpPr>
        <p:spPr>
          <a:xfrm>
            <a:off x="838200" y="0"/>
            <a:ext cx="10515600" cy="1325563"/>
          </a:xfrm>
        </p:spPr>
        <p:txBody>
          <a:bodyPr/>
          <a:lstStyle/>
          <a:p>
            <a:pPr algn="ctr"/>
            <a:r>
              <a:rPr lang="en-US" b="1" dirty="0"/>
              <a:t>Project</a:t>
            </a:r>
            <a:endParaRPr lang="en-IN" b="1" dirty="0"/>
          </a:p>
        </p:txBody>
      </p:sp>
      <p:sp>
        <p:nvSpPr>
          <p:cNvPr id="3" name="Content Placeholder 2">
            <a:extLst>
              <a:ext uri="{FF2B5EF4-FFF2-40B4-BE49-F238E27FC236}">
                <a16:creationId xmlns:a16="http://schemas.microsoft.com/office/drawing/2014/main" id="{38C79761-AA4F-DC92-A268-5902ACC8539F}"/>
              </a:ext>
            </a:extLst>
          </p:cNvPr>
          <p:cNvSpPr>
            <a:spLocks noGrp="1"/>
          </p:cNvSpPr>
          <p:nvPr>
            <p:ph idx="1"/>
          </p:nvPr>
        </p:nvSpPr>
        <p:spPr>
          <a:xfrm>
            <a:off x="838200" y="1325564"/>
            <a:ext cx="10515600" cy="5532436"/>
          </a:xfrm>
        </p:spPr>
        <p:txBody>
          <a:bodyPr>
            <a:normAutofit/>
          </a:bodyPr>
          <a:lstStyle/>
          <a:p>
            <a:r>
              <a:rPr lang="en-US" dirty="0"/>
              <a:t>In this project the dataset consisted of 3915 regions and their business potential for the past 6 years (1-72 month). </a:t>
            </a:r>
          </a:p>
          <a:p>
            <a:r>
              <a:rPr lang="en-US" b="0" i="0" dirty="0">
                <a:effectLst/>
                <a:latin typeface="Inter"/>
              </a:rPr>
              <a:t>I was expected to build a projection of the business potential for each of the 3915 regions for the next 12 to 15 months (72-87 month). </a:t>
            </a:r>
          </a:p>
          <a:p>
            <a:r>
              <a:rPr lang="en-US" dirty="0">
                <a:latin typeface="Inter"/>
              </a:rPr>
              <a:t>I understood some trends and seasonality in the data for individual regions as well as interdependence of some regions on others due to insights gained from EDA of the given dataset.</a:t>
            </a:r>
            <a:endParaRPr lang="en-US" b="0" i="0" dirty="0">
              <a:effectLst/>
              <a:latin typeface="Inter"/>
            </a:endParaRPr>
          </a:p>
          <a:p>
            <a:r>
              <a:rPr lang="en-US" dirty="0">
                <a:latin typeface="Inter"/>
              </a:rPr>
              <a:t>Some of statistical time series models along with some </a:t>
            </a:r>
            <a:r>
              <a:rPr lang="en-US" dirty="0">
                <a:latin typeface="-apple-system"/>
              </a:rPr>
              <a:t>c</a:t>
            </a:r>
            <a:r>
              <a:rPr lang="en-US" b="0" i="0" dirty="0">
                <a:effectLst/>
                <a:latin typeface="-apple-system"/>
              </a:rPr>
              <a:t>lassical linear models, tree based algorithms, ensemble </a:t>
            </a:r>
            <a:r>
              <a:rPr lang="en-US" dirty="0">
                <a:latin typeface="-apple-system"/>
              </a:rPr>
              <a:t>m</a:t>
            </a:r>
            <a:r>
              <a:rPr lang="en-US" b="0" i="0" dirty="0">
                <a:effectLst/>
                <a:latin typeface="-apple-system"/>
              </a:rPr>
              <a:t>ethods and sequential neural </a:t>
            </a:r>
            <a:r>
              <a:rPr lang="en-US" dirty="0">
                <a:latin typeface="-apple-system"/>
              </a:rPr>
              <a:t>n</a:t>
            </a:r>
            <a:r>
              <a:rPr lang="en-US" b="0" i="0" dirty="0">
                <a:effectLst/>
                <a:latin typeface="-apple-system"/>
              </a:rPr>
              <a:t>etwork based methods like LSTMs and </a:t>
            </a:r>
            <a:r>
              <a:rPr lang="en-US" dirty="0">
                <a:latin typeface="-apple-system"/>
              </a:rPr>
              <a:t> 1d CNNs were used in order to compute the best results as ablations.</a:t>
            </a:r>
          </a:p>
        </p:txBody>
      </p:sp>
    </p:spTree>
    <p:extLst>
      <p:ext uri="{BB962C8B-B14F-4D97-AF65-F5344CB8AC3E}">
        <p14:creationId xmlns:p14="http://schemas.microsoft.com/office/powerpoint/2010/main" val="1467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9E4B-6108-BD37-D552-7A37DF82212D}"/>
              </a:ext>
            </a:extLst>
          </p:cNvPr>
          <p:cNvSpPr>
            <a:spLocks noGrp="1"/>
          </p:cNvSpPr>
          <p:nvPr>
            <p:ph type="title"/>
          </p:nvPr>
        </p:nvSpPr>
        <p:spPr>
          <a:xfrm>
            <a:off x="838200" y="1"/>
            <a:ext cx="10515600" cy="752404"/>
          </a:xfrm>
        </p:spPr>
        <p:txBody>
          <a:bodyPr/>
          <a:lstStyle/>
          <a:p>
            <a:pPr algn="ctr"/>
            <a:r>
              <a:rPr lang="en-US" b="1" dirty="0"/>
              <a:t>EDA </a:t>
            </a:r>
            <a:endParaRPr lang="en-IN" b="1" dirty="0"/>
          </a:p>
        </p:txBody>
      </p:sp>
      <p:pic>
        <p:nvPicPr>
          <p:cNvPr id="5" name="Picture 4">
            <a:extLst>
              <a:ext uri="{FF2B5EF4-FFF2-40B4-BE49-F238E27FC236}">
                <a16:creationId xmlns:a16="http://schemas.microsoft.com/office/drawing/2014/main" id="{ABA831E5-74C3-65BE-5D67-9153EB61F12B}"/>
              </a:ext>
            </a:extLst>
          </p:cNvPr>
          <p:cNvPicPr>
            <a:picLocks noChangeAspect="1"/>
          </p:cNvPicPr>
          <p:nvPr/>
        </p:nvPicPr>
        <p:blipFill>
          <a:blip r:embed="rId2"/>
          <a:stretch>
            <a:fillRect/>
          </a:stretch>
        </p:blipFill>
        <p:spPr>
          <a:xfrm>
            <a:off x="838200" y="861927"/>
            <a:ext cx="6265145" cy="2643274"/>
          </a:xfrm>
          <a:prstGeom prst="rect">
            <a:avLst/>
          </a:prstGeom>
        </p:spPr>
      </p:pic>
      <p:sp>
        <p:nvSpPr>
          <p:cNvPr id="8" name="TextBox 7">
            <a:extLst>
              <a:ext uri="{FF2B5EF4-FFF2-40B4-BE49-F238E27FC236}">
                <a16:creationId xmlns:a16="http://schemas.microsoft.com/office/drawing/2014/main" id="{DE3BE0A3-297F-6669-6E55-FA600281FBAC}"/>
              </a:ext>
            </a:extLst>
          </p:cNvPr>
          <p:cNvSpPr txBox="1"/>
          <p:nvPr/>
        </p:nvSpPr>
        <p:spPr>
          <a:xfrm>
            <a:off x="7103345" y="1451896"/>
            <a:ext cx="4250455" cy="1200329"/>
          </a:xfrm>
          <a:prstGeom prst="rect">
            <a:avLst/>
          </a:prstGeom>
          <a:noFill/>
        </p:spPr>
        <p:txBody>
          <a:bodyPr wrap="square" rtlCol="0">
            <a:spAutoFit/>
          </a:bodyPr>
          <a:lstStyle/>
          <a:p>
            <a:pPr algn="ctr"/>
            <a:r>
              <a:rPr lang="en-US" dirty="0"/>
              <a:t>Region wise progress, usually for most regions peaks from late 50’s to early 60’s months as well as mid 40 months and is the lowest from mid 20 to mid 30 months</a:t>
            </a:r>
            <a:endParaRPr lang="en-IN" dirty="0"/>
          </a:p>
        </p:txBody>
      </p:sp>
      <p:sp>
        <p:nvSpPr>
          <p:cNvPr id="15" name="TextBox 14">
            <a:extLst>
              <a:ext uri="{FF2B5EF4-FFF2-40B4-BE49-F238E27FC236}">
                <a16:creationId xmlns:a16="http://schemas.microsoft.com/office/drawing/2014/main" id="{07FD43C8-DAA3-CBFC-A55C-0DECD4813FC5}"/>
              </a:ext>
            </a:extLst>
          </p:cNvPr>
          <p:cNvSpPr txBox="1"/>
          <p:nvPr/>
        </p:nvSpPr>
        <p:spPr>
          <a:xfrm>
            <a:off x="4397262" y="4352925"/>
            <a:ext cx="3079863" cy="1477328"/>
          </a:xfrm>
          <a:prstGeom prst="rect">
            <a:avLst/>
          </a:prstGeom>
          <a:noFill/>
        </p:spPr>
        <p:txBody>
          <a:bodyPr wrap="square">
            <a:spAutoFit/>
          </a:bodyPr>
          <a:lstStyle/>
          <a:p>
            <a:pPr algn="ctr"/>
            <a:r>
              <a:rPr lang="en-US" b="0" dirty="0">
                <a:effectLst/>
              </a:rPr>
              <a:t>Region 1090 has max mean potential followed by 1098,1092 while regions 1277, 1276 and 1298 have least potential</a:t>
            </a:r>
          </a:p>
        </p:txBody>
      </p:sp>
      <p:pic>
        <p:nvPicPr>
          <p:cNvPr id="19" name="Picture 18">
            <a:extLst>
              <a:ext uri="{FF2B5EF4-FFF2-40B4-BE49-F238E27FC236}">
                <a16:creationId xmlns:a16="http://schemas.microsoft.com/office/drawing/2014/main" id="{0AC74AA2-F897-F428-7DBF-9D3E3C0A35BC}"/>
              </a:ext>
            </a:extLst>
          </p:cNvPr>
          <p:cNvPicPr>
            <a:picLocks noChangeAspect="1"/>
          </p:cNvPicPr>
          <p:nvPr/>
        </p:nvPicPr>
        <p:blipFill>
          <a:blip r:embed="rId3"/>
          <a:stretch>
            <a:fillRect/>
          </a:stretch>
        </p:blipFill>
        <p:spPr>
          <a:xfrm>
            <a:off x="806335" y="3777368"/>
            <a:ext cx="3590927" cy="3080631"/>
          </a:xfrm>
          <a:prstGeom prst="rect">
            <a:avLst/>
          </a:prstGeom>
        </p:spPr>
      </p:pic>
      <p:pic>
        <p:nvPicPr>
          <p:cNvPr id="21" name="Picture 20">
            <a:extLst>
              <a:ext uri="{FF2B5EF4-FFF2-40B4-BE49-F238E27FC236}">
                <a16:creationId xmlns:a16="http://schemas.microsoft.com/office/drawing/2014/main" id="{09FEFC77-397D-3814-5608-FE2D11EEE607}"/>
              </a:ext>
            </a:extLst>
          </p:cNvPr>
          <p:cNvPicPr>
            <a:picLocks noChangeAspect="1"/>
          </p:cNvPicPr>
          <p:nvPr/>
        </p:nvPicPr>
        <p:blipFill>
          <a:blip r:embed="rId4"/>
          <a:stretch>
            <a:fillRect/>
          </a:stretch>
        </p:blipFill>
        <p:spPr>
          <a:xfrm>
            <a:off x="7794740" y="3551273"/>
            <a:ext cx="3559060" cy="3080631"/>
          </a:xfrm>
          <a:prstGeom prst="rect">
            <a:avLst/>
          </a:prstGeom>
        </p:spPr>
      </p:pic>
    </p:spTree>
    <p:extLst>
      <p:ext uri="{BB962C8B-B14F-4D97-AF65-F5344CB8AC3E}">
        <p14:creationId xmlns:p14="http://schemas.microsoft.com/office/powerpoint/2010/main" val="227289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FF4A22-3A13-4304-82B0-EFAC131CFECC}"/>
              </a:ext>
            </a:extLst>
          </p:cNvPr>
          <p:cNvPicPr>
            <a:picLocks noChangeAspect="1"/>
          </p:cNvPicPr>
          <p:nvPr/>
        </p:nvPicPr>
        <p:blipFill>
          <a:blip r:embed="rId2"/>
          <a:stretch>
            <a:fillRect/>
          </a:stretch>
        </p:blipFill>
        <p:spPr>
          <a:xfrm>
            <a:off x="838200" y="0"/>
            <a:ext cx="3228975" cy="2729253"/>
          </a:xfrm>
          <a:prstGeom prst="rect">
            <a:avLst/>
          </a:prstGeom>
        </p:spPr>
      </p:pic>
      <p:pic>
        <p:nvPicPr>
          <p:cNvPr id="8" name="Picture 7">
            <a:extLst>
              <a:ext uri="{FF2B5EF4-FFF2-40B4-BE49-F238E27FC236}">
                <a16:creationId xmlns:a16="http://schemas.microsoft.com/office/drawing/2014/main" id="{64DE46C1-A584-CF77-C461-F6EE047D6303}"/>
              </a:ext>
            </a:extLst>
          </p:cNvPr>
          <p:cNvPicPr>
            <a:picLocks noChangeAspect="1"/>
          </p:cNvPicPr>
          <p:nvPr/>
        </p:nvPicPr>
        <p:blipFill>
          <a:blip r:embed="rId3"/>
          <a:stretch>
            <a:fillRect/>
          </a:stretch>
        </p:blipFill>
        <p:spPr>
          <a:xfrm>
            <a:off x="4067175" y="0"/>
            <a:ext cx="3192165" cy="2729253"/>
          </a:xfrm>
          <a:prstGeom prst="rect">
            <a:avLst/>
          </a:prstGeom>
        </p:spPr>
      </p:pic>
      <p:sp>
        <p:nvSpPr>
          <p:cNvPr id="10" name="TextBox 9">
            <a:extLst>
              <a:ext uri="{FF2B5EF4-FFF2-40B4-BE49-F238E27FC236}">
                <a16:creationId xmlns:a16="http://schemas.microsoft.com/office/drawing/2014/main" id="{72E70A47-6D26-C6D3-9F34-5400234DE500}"/>
              </a:ext>
            </a:extLst>
          </p:cNvPr>
          <p:cNvSpPr txBox="1"/>
          <p:nvPr/>
        </p:nvSpPr>
        <p:spPr>
          <a:xfrm>
            <a:off x="838200" y="2782669"/>
            <a:ext cx="3192165" cy="1200329"/>
          </a:xfrm>
          <a:prstGeom prst="rect">
            <a:avLst/>
          </a:prstGeom>
          <a:noFill/>
        </p:spPr>
        <p:txBody>
          <a:bodyPr wrap="square">
            <a:spAutoFit/>
          </a:bodyPr>
          <a:lstStyle/>
          <a:p>
            <a:pPr algn="ctr"/>
            <a:r>
              <a:rPr lang="en-US" b="0" dirty="0">
                <a:effectLst/>
              </a:rPr>
              <a:t>Region 2180 has maximum BP followed by a massive drop by Region 1090, 1098 and Region 2843 in the decreasing order</a:t>
            </a:r>
          </a:p>
        </p:txBody>
      </p:sp>
      <p:sp>
        <p:nvSpPr>
          <p:cNvPr id="12" name="TextBox 11">
            <a:extLst>
              <a:ext uri="{FF2B5EF4-FFF2-40B4-BE49-F238E27FC236}">
                <a16:creationId xmlns:a16="http://schemas.microsoft.com/office/drawing/2014/main" id="{4E4A9042-23D4-126D-F09F-D40D0BAEDE40}"/>
              </a:ext>
            </a:extLst>
          </p:cNvPr>
          <p:cNvSpPr txBox="1"/>
          <p:nvPr/>
        </p:nvSpPr>
        <p:spPr>
          <a:xfrm>
            <a:off x="4067175" y="2782668"/>
            <a:ext cx="3192165" cy="1200329"/>
          </a:xfrm>
          <a:prstGeom prst="rect">
            <a:avLst/>
          </a:prstGeom>
          <a:noFill/>
        </p:spPr>
        <p:txBody>
          <a:bodyPr wrap="square">
            <a:spAutoFit/>
          </a:bodyPr>
          <a:lstStyle/>
          <a:p>
            <a:pPr algn="ctr"/>
            <a:r>
              <a:rPr lang="en-US" b="0" dirty="0">
                <a:effectLst/>
              </a:rPr>
              <a:t>Region 1277 has minimum BP followed by a rise in BP by Region 1292, 1290 and 1274 in the </a:t>
            </a:r>
            <a:r>
              <a:rPr lang="en-US" dirty="0"/>
              <a:t>increasing </a:t>
            </a:r>
            <a:r>
              <a:rPr lang="en-US" b="0" dirty="0">
                <a:effectLst/>
              </a:rPr>
              <a:t>order.</a:t>
            </a:r>
          </a:p>
        </p:txBody>
      </p:sp>
      <p:pic>
        <p:nvPicPr>
          <p:cNvPr id="13" name="Picture 12">
            <a:extLst>
              <a:ext uri="{FF2B5EF4-FFF2-40B4-BE49-F238E27FC236}">
                <a16:creationId xmlns:a16="http://schemas.microsoft.com/office/drawing/2014/main" id="{BDB137B2-CBF4-6B66-4295-4F30340E083F}"/>
              </a:ext>
            </a:extLst>
          </p:cNvPr>
          <p:cNvPicPr>
            <a:picLocks noChangeAspect="1"/>
          </p:cNvPicPr>
          <p:nvPr/>
        </p:nvPicPr>
        <p:blipFill>
          <a:blip r:embed="rId4"/>
          <a:stretch>
            <a:fillRect/>
          </a:stretch>
        </p:blipFill>
        <p:spPr>
          <a:xfrm>
            <a:off x="7381715" y="80016"/>
            <a:ext cx="4810285" cy="2569220"/>
          </a:xfrm>
          <a:prstGeom prst="rect">
            <a:avLst/>
          </a:prstGeom>
        </p:spPr>
      </p:pic>
      <p:sp>
        <p:nvSpPr>
          <p:cNvPr id="15" name="TextBox 14">
            <a:extLst>
              <a:ext uri="{FF2B5EF4-FFF2-40B4-BE49-F238E27FC236}">
                <a16:creationId xmlns:a16="http://schemas.microsoft.com/office/drawing/2014/main" id="{388D89B4-8CFE-D91A-3B29-73EC052778A8}"/>
              </a:ext>
            </a:extLst>
          </p:cNvPr>
          <p:cNvSpPr txBox="1"/>
          <p:nvPr/>
        </p:nvSpPr>
        <p:spPr>
          <a:xfrm>
            <a:off x="8341398" y="2736501"/>
            <a:ext cx="2890918" cy="646331"/>
          </a:xfrm>
          <a:prstGeom prst="rect">
            <a:avLst/>
          </a:prstGeom>
          <a:noFill/>
        </p:spPr>
        <p:txBody>
          <a:bodyPr wrap="square">
            <a:spAutoFit/>
          </a:bodyPr>
          <a:lstStyle/>
          <a:p>
            <a:pPr algn="ctr"/>
            <a:r>
              <a:rPr lang="en-US" b="0" dirty="0">
                <a:effectLst/>
              </a:rPr>
              <a:t>Histogram variation of BP based upon the distribution</a:t>
            </a:r>
          </a:p>
        </p:txBody>
      </p:sp>
      <p:pic>
        <p:nvPicPr>
          <p:cNvPr id="17" name="Picture 16">
            <a:extLst>
              <a:ext uri="{FF2B5EF4-FFF2-40B4-BE49-F238E27FC236}">
                <a16:creationId xmlns:a16="http://schemas.microsoft.com/office/drawing/2014/main" id="{79F69D5A-A3F8-D24E-AB73-90C12C5774DF}"/>
              </a:ext>
            </a:extLst>
          </p:cNvPr>
          <p:cNvPicPr>
            <a:picLocks noChangeAspect="1"/>
          </p:cNvPicPr>
          <p:nvPr/>
        </p:nvPicPr>
        <p:blipFill>
          <a:blip r:embed="rId5"/>
          <a:stretch>
            <a:fillRect/>
          </a:stretch>
        </p:blipFill>
        <p:spPr>
          <a:xfrm>
            <a:off x="7737917" y="3552825"/>
            <a:ext cx="4097880" cy="3305175"/>
          </a:xfrm>
          <a:prstGeom prst="rect">
            <a:avLst/>
          </a:prstGeom>
        </p:spPr>
      </p:pic>
      <p:sp>
        <p:nvSpPr>
          <p:cNvPr id="19" name="TextBox 18">
            <a:extLst>
              <a:ext uri="{FF2B5EF4-FFF2-40B4-BE49-F238E27FC236}">
                <a16:creationId xmlns:a16="http://schemas.microsoft.com/office/drawing/2014/main" id="{0E9CBFCB-F58E-5990-5824-F41D1FAF838C}"/>
              </a:ext>
            </a:extLst>
          </p:cNvPr>
          <p:cNvSpPr txBox="1"/>
          <p:nvPr/>
        </p:nvSpPr>
        <p:spPr>
          <a:xfrm>
            <a:off x="5829300" y="4208765"/>
            <a:ext cx="1908617" cy="923835"/>
          </a:xfrm>
          <a:prstGeom prst="rect">
            <a:avLst/>
          </a:prstGeom>
          <a:noFill/>
        </p:spPr>
        <p:txBody>
          <a:bodyPr wrap="square">
            <a:spAutoFit/>
          </a:bodyPr>
          <a:lstStyle/>
          <a:p>
            <a:pPr algn="ctr"/>
            <a:r>
              <a:rPr lang="en-US" b="0" dirty="0">
                <a:effectLst/>
              </a:rPr>
              <a:t>Max mean months of BP is Oct, Nov, Feb</a:t>
            </a:r>
          </a:p>
        </p:txBody>
      </p:sp>
      <p:pic>
        <p:nvPicPr>
          <p:cNvPr id="21" name="Picture 20">
            <a:extLst>
              <a:ext uri="{FF2B5EF4-FFF2-40B4-BE49-F238E27FC236}">
                <a16:creationId xmlns:a16="http://schemas.microsoft.com/office/drawing/2014/main" id="{30347499-D3B0-7F7C-DFE6-714302096EB3}"/>
              </a:ext>
            </a:extLst>
          </p:cNvPr>
          <p:cNvPicPr>
            <a:picLocks noChangeAspect="1"/>
          </p:cNvPicPr>
          <p:nvPr/>
        </p:nvPicPr>
        <p:blipFill>
          <a:blip r:embed="rId6"/>
          <a:stretch>
            <a:fillRect/>
          </a:stretch>
        </p:blipFill>
        <p:spPr>
          <a:xfrm>
            <a:off x="838200" y="4036412"/>
            <a:ext cx="3534606" cy="2729253"/>
          </a:xfrm>
          <a:prstGeom prst="rect">
            <a:avLst/>
          </a:prstGeom>
        </p:spPr>
      </p:pic>
      <p:sp>
        <p:nvSpPr>
          <p:cNvPr id="23" name="TextBox 22">
            <a:extLst>
              <a:ext uri="{FF2B5EF4-FFF2-40B4-BE49-F238E27FC236}">
                <a16:creationId xmlns:a16="http://schemas.microsoft.com/office/drawing/2014/main" id="{05B89D2B-3FD3-67FA-0995-869091CA51C9}"/>
              </a:ext>
            </a:extLst>
          </p:cNvPr>
          <p:cNvSpPr txBox="1"/>
          <p:nvPr/>
        </p:nvSpPr>
        <p:spPr>
          <a:xfrm>
            <a:off x="4372806" y="5295735"/>
            <a:ext cx="3048000" cy="1200329"/>
          </a:xfrm>
          <a:prstGeom prst="rect">
            <a:avLst/>
          </a:prstGeom>
          <a:noFill/>
        </p:spPr>
        <p:txBody>
          <a:bodyPr wrap="square">
            <a:spAutoFit/>
          </a:bodyPr>
          <a:lstStyle/>
          <a:p>
            <a:pPr algn="ctr"/>
            <a:r>
              <a:rPr lang="en-US" b="0" dirty="0">
                <a:effectLst/>
              </a:rPr>
              <a:t>June has maximum BP followed by a massive drop by December, and January in the decreasing order</a:t>
            </a:r>
          </a:p>
        </p:txBody>
      </p:sp>
    </p:spTree>
    <p:extLst>
      <p:ext uri="{BB962C8B-B14F-4D97-AF65-F5344CB8AC3E}">
        <p14:creationId xmlns:p14="http://schemas.microsoft.com/office/powerpoint/2010/main" val="85612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E6CBB51E-F1F7-A49D-6E14-29403396BE44}"/>
              </a:ext>
            </a:extLst>
          </p:cNvPr>
          <p:cNvPicPr>
            <a:picLocks noChangeAspect="1"/>
          </p:cNvPicPr>
          <p:nvPr/>
        </p:nvPicPr>
        <p:blipFill>
          <a:blip r:embed="rId2"/>
          <a:stretch>
            <a:fillRect/>
          </a:stretch>
        </p:blipFill>
        <p:spPr>
          <a:xfrm>
            <a:off x="838200" y="365125"/>
            <a:ext cx="5513902" cy="5532437"/>
          </a:xfrm>
          <a:prstGeom prst="rect">
            <a:avLst/>
          </a:prstGeom>
        </p:spPr>
      </p:pic>
      <p:sp>
        <p:nvSpPr>
          <p:cNvPr id="5" name="TextBox 4">
            <a:extLst>
              <a:ext uri="{FF2B5EF4-FFF2-40B4-BE49-F238E27FC236}">
                <a16:creationId xmlns:a16="http://schemas.microsoft.com/office/drawing/2014/main" id="{114A7EBD-D4D4-D6AA-288F-8AAB17C4B670}"/>
              </a:ext>
            </a:extLst>
          </p:cNvPr>
          <p:cNvSpPr txBox="1"/>
          <p:nvPr/>
        </p:nvSpPr>
        <p:spPr>
          <a:xfrm>
            <a:off x="2080675" y="5999092"/>
            <a:ext cx="3028951" cy="369332"/>
          </a:xfrm>
          <a:prstGeom prst="rect">
            <a:avLst/>
          </a:prstGeom>
          <a:noFill/>
        </p:spPr>
        <p:txBody>
          <a:bodyPr wrap="square" rtlCol="0">
            <a:spAutoFit/>
          </a:bodyPr>
          <a:lstStyle/>
          <a:p>
            <a:r>
              <a:rPr lang="en-US" dirty="0"/>
              <a:t>Year wise progress for a region</a:t>
            </a:r>
            <a:endParaRPr lang="en-IN" dirty="0"/>
          </a:p>
        </p:txBody>
      </p:sp>
      <p:pic>
        <p:nvPicPr>
          <p:cNvPr id="11" name="Picture 10">
            <a:extLst>
              <a:ext uri="{FF2B5EF4-FFF2-40B4-BE49-F238E27FC236}">
                <a16:creationId xmlns:a16="http://schemas.microsoft.com/office/drawing/2014/main" id="{B789C9F0-C3C6-15B5-942D-AC33D88C69F1}"/>
              </a:ext>
            </a:extLst>
          </p:cNvPr>
          <p:cNvPicPr>
            <a:picLocks noChangeAspect="1"/>
          </p:cNvPicPr>
          <p:nvPr/>
        </p:nvPicPr>
        <p:blipFill>
          <a:blip r:embed="rId3"/>
          <a:stretch>
            <a:fillRect/>
          </a:stretch>
        </p:blipFill>
        <p:spPr>
          <a:xfrm>
            <a:off x="6696075" y="438150"/>
            <a:ext cx="4900613" cy="3700462"/>
          </a:xfrm>
          <a:prstGeom prst="rect">
            <a:avLst/>
          </a:prstGeom>
        </p:spPr>
      </p:pic>
      <p:sp>
        <p:nvSpPr>
          <p:cNvPr id="13" name="TextBox 12">
            <a:extLst>
              <a:ext uri="{FF2B5EF4-FFF2-40B4-BE49-F238E27FC236}">
                <a16:creationId xmlns:a16="http://schemas.microsoft.com/office/drawing/2014/main" id="{1D0F98E1-155A-16EA-A88C-AD9E25E1E855}"/>
              </a:ext>
            </a:extLst>
          </p:cNvPr>
          <p:cNvSpPr txBox="1"/>
          <p:nvPr/>
        </p:nvSpPr>
        <p:spPr>
          <a:xfrm>
            <a:off x="6696074" y="4319885"/>
            <a:ext cx="4900613" cy="923330"/>
          </a:xfrm>
          <a:prstGeom prst="rect">
            <a:avLst/>
          </a:prstGeom>
          <a:noFill/>
        </p:spPr>
        <p:txBody>
          <a:bodyPr wrap="square">
            <a:spAutoFit/>
          </a:bodyPr>
          <a:lstStyle/>
          <a:p>
            <a:pPr marL="0" indent="0">
              <a:buNone/>
            </a:pPr>
            <a:r>
              <a:rPr lang="en-US" dirty="0"/>
              <a:t>Trend-Seasonality- Residual Decomposition for regions; shows annual seasonality with a slight dip and massive rise trend for a year</a:t>
            </a:r>
            <a:endParaRPr lang="en-IN" sz="1800" dirty="0"/>
          </a:p>
        </p:txBody>
      </p:sp>
    </p:spTree>
    <p:extLst>
      <p:ext uri="{BB962C8B-B14F-4D97-AF65-F5344CB8AC3E}">
        <p14:creationId xmlns:p14="http://schemas.microsoft.com/office/powerpoint/2010/main" val="142321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5BE5A-A879-6833-ABC6-C8664CDE6979}"/>
              </a:ext>
            </a:extLst>
          </p:cNvPr>
          <p:cNvSpPr>
            <a:spLocks noGrp="1"/>
          </p:cNvSpPr>
          <p:nvPr>
            <p:ph idx="1"/>
          </p:nvPr>
        </p:nvSpPr>
        <p:spPr>
          <a:xfrm>
            <a:off x="1166814" y="4038599"/>
            <a:ext cx="3700462" cy="342901"/>
          </a:xfrm>
        </p:spPr>
        <p:txBody>
          <a:bodyPr>
            <a:normAutofit/>
          </a:bodyPr>
          <a:lstStyle/>
          <a:p>
            <a:pPr marL="0" indent="0">
              <a:buNone/>
            </a:pPr>
            <a:r>
              <a:rPr lang="en-US" sz="1800" dirty="0"/>
              <a:t>Variation of regions, SMA and EMA</a:t>
            </a:r>
            <a:endParaRPr lang="en-IN" sz="1800" dirty="0"/>
          </a:p>
        </p:txBody>
      </p:sp>
      <p:pic>
        <p:nvPicPr>
          <p:cNvPr id="5" name="Picture 4">
            <a:extLst>
              <a:ext uri="{FF2B5EF4-FFF2-40B4-BE49-F238E27FC236}">
                <a16:creationId xmlns:a16="http://schemas.microsoft.com/office/drawing/2014/main" id="{C739388C-689D-3B33-15D8-E9C64F818570}"/>
              </a:ext>
            </a:extLst>
          </p:cNvPr>
          <p:cNvPicPr>
            <a:picLocks noChangeAspect="1"/>
          </p:cNvPicPr>
          <p:nvPr/>
        </p:nvPicPr>
        <p:blipFill>
          <a:blip r:embed="rId2"/>
          <a:stretch>
            <a:fillRect/>
          </a:stretch>
        </p:blipFill>
        <p:spPr>
          <a:xfrm>
            <a:off x="1264723" y="280932"/>
            <a:ext cx="4693903" cy="3624262"/>
          </a:xfrm>
          <a:prstGeom prst="rect">
            <a:avLst/>
          </a:prstGeom>
        </p:spPr>
      </p:pic>
      <p:pic>
        <p:nvPicPr>
          <p:cNvPr id="11" name="Picture 10">
            <a:extLst>
              <a:ext uri="{FF2B5EF4-FFF2-40B4-BE49-F238E27FC236}">
                <a16:creationId xmlns:a16="http://schemas.microsoft.com/office/drawing/2014/main" id="{CA3A555D-8867-8C3A-C7E0-3D583B7D8FEF}"/>
              </a:ext>
            </a:extLst>
          </p:cNvPr>
          <p:cNvPicPr>
            <a:picLocks noChangeAspect="1"/>
          </p:cNvPicPr>
          <p:nvPr/>
        </p:nvPicPr>
        <p:blipFill>
          <a:blip r:embed="rId3"/>
          <a:stretch>
            <a:fillRect/>
          </a:stretch>
        </p:blipFill>
        <p:spPr>
          <a:xfrm>
            <a:off x="671513" y="4452965"/>
            <a:ext cx="2695575" cy="2405035"/>
          </a:xfrm>
          <a:prstGeom prst="rect">
            <a:avLst/>
          </a:prstGeom>
        </p:spPr>
      </p:pic>
      <p:sp>
        <p:nvSpPr>
          <p:cNvPr id="12" name="Content Placeholder 2">
            <a:extLst>
              <a:ext uri="{FF2B5EF4-FFF2-40B4-BE49-F238E27FC236}">
                <a16:creationId xmlns:a16="http://schemas.microsoft.com/office/drawing/2014/main" id="{B210163E-2617-C5CA-1AD3-32E7A14346FC}"/>
              </a:ext>
            </a:extLst>
          </p:cNvPr>
          <p:cNvSpPr txBox="1">
            <a:spLocks/>
          </p:cNvSpPr>
          <p:nvPr/>
        </p:nvSpPr>
        <p:spPr>
          <a:xfrm>
            <a:off x="3367088" y="6424611"/>
            <a:ext cx="2161715" cy="342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Box plot region wise</a:t>
            </a:r>
            <a:endParaRPr lang="en-IN" sz="1800" dirty="0"/>
          </a:p>
        </p:txBody>
      </p:sp>
      <p:pic>
        <p:nvPicPr>
          <p:cNvPr id="14" name="Picture 13">
            <a:extLst>
              <a:ext uri="{FF2B5EF4-FFF2-40B4-BE49-F238E27FC236}">
                <a16:creationId xmlns:a16="http://schemas.microsoft.com/office/drawing/2014/main" id="{8D1C8CA5-4C2C-E558-816E-2B15A86B0C90}"/>
              </a:ext>
            </a:extLst>
          </p:cNvPr>
          <p:cNvPicPr>
            <a:picLocks noChangeAspect="1"/>
          </p:cNvPicPr>
          <p:nvPr/>
        </p:nvPicPr>
        <p:blipFill>
          <a:blip r:embed="rId4"/>
          <a:stretch>
            <a:fillRect/>
          </a:stretch>
        </p:blipFill>
        <p:spPr>
          <a:xfrm>
            <a:off x="8824914" y="4388044"/>
            <a:ext cx="3367086" cy="2415826"/>
          </a:xfrm>
          <a:prstGeom prst="rect">
            <a:avLst/>
          </a:prstGeom>
        </p:spPr>
      </p:pic>
      <p:sp>
        <p:nvSpPr>
          <p:cNvPr id="16" name="TextBox 15">
            <a:extLst>
              <a:ext uri="{FF2B5EF4-FFF2-40B4-BE49-F238E27FC236}">
                <a16:creationId xmlns:a16="http://schemas.microsoft.com/office/drawing/2014/main" id="{2783BAC3-849E-6E8B-6B85-5D8FCBAA3234}"/>
              </a:ext>
            </a:extLst>
          </p:cNvPr>
          <p:cNvSpPr txBox="1"/>
          <p:nvPr/>
        </p:nvSpPr>
        <p:spPr>
          <a:xfrm>
            <a:off x="5901938" y="4857293"/>
            <a:ext cx="2647949" cy="1477328"/>
          </a:xfrm>
          <a:prstGeom prst="rect">
            <a:avLst/>
          </a:prstGeom>
          <a:noFill/>
        </p:spPr>
        <p:txBody>
          <a:bodyPr wrap="square">
            <a:spAutoFit/>
          </a:bodyPr>
          <a:lstStyle/>
          <a:p>
            <a:pPr marL="0" indent="0" algn="ctr">
              <a:buNone/>
            </a:pPr>
            <a:r>
              <a:rPr lang="en-US" sz="1800" dirty="0"/>
              <a:t>This distribution plot is representative of all regions; no skewness and near normal distributions for all regions</a:t>
            </a:r>
            <a:endParaRPr lang="en-IN" sz="1800" dirty="0"/>
          </a:p>
        </p:txBody>
      </p:sp>
      <p:sp>
        <p:nvSpPr>
          <p:cNvPr id="18" name="TextBox 17">
            <a:extLst>
              <a:ext uri="{FF2B5EF4-FFF2-40B4-BE49-F238E27FC236}">
                <a16:creationId xmlns:a16="http://schemas.microsoft.com/office/drawing/2014/main" id="{69AD1C20-EBC0-E6FC-22DF-44AF8ED50A57}"/>
              </a:ext>
            </a:extLst>
          </p:cNvPr>
          <p:cNvSpPr txBox="1"/>
          <p:nvPr/>
        </p:nvSpPr>
        <p:spPr>
          <a:xfrm>
            <a:off x="3611674" y="4941390"/>
            <a:ext cx="2161715" cy="923330"/>
          </a:xfrm>
          <a:prstGeom prst="rect">
            <a:avLst/>
          </a:prstGeom>
          <a:noFill/>
        </p:spPr>
        <p:txBody>
          <a:bodyPr wrap="square">
            <a:spAutoFit/>
          </a:bodyPr>
          <a:lstStyle/>
          <a:p>
            <a:pPr marL="0" indent="0">
              <a:buFont typeface="Arial" panose="020B0604020202020204" pitchFamily="34" charset="0"/>
              <a:buNone/>
            </a:pPr>
            <a:r>
              <a:rPr lang="en-US" sz="1800" dirty="0"/>
              <a:t>The value for all regions</a:t>
            </a:r>
            <a:r>
              <a:rPr lang="en-IN" dirty="0"/>
              <a:t> lies between </a:t>
            </a:r>
          </a:p>
          <a:p>
            <a:pPr marL="0" indent="0">
              <a:buFont typeface="Arial" panose="020B0604020202020204" pitchFamily="34" charset="0"/>
              <a:buNone/>
            </a:pPr>
            <a:r>
              <a:rPr lang="en-IN" dirty="0"/>
              <a:t>-0.19</a:t>
            </a:r>
            <a:r>
              <a:rPr lang="en-IN" sz="1800" dirty="0"/>
              <a:t> </a:t>
            </a:r>
            <a:r>
              <a:rPr lang="en-IN" dirty="0"/>
              <a:t>a</a:t>
            </a:r>
            <a:r>
              <a:rPr lang="en-IN" sz="1800" dirty="0"/>
              <a:t>nd 250.</a:t>
            </a:r>
            <a:endParaRPr lang="en-US" sz="1800" dirty="0"/>
          </a:p>
        </p:txBody>
      </p:sp>
      <p:sp>
        <p:nvSpPr>
          <p:cNvPr id="24" name="TextBox 23">
            <a:extLst>
              <a:ext uri="{FF2B5EF4-FFF2-40B4-BE49-F238E27FC236}">
                <a16:creationId xmlns:a16="http://schemas.microsoft.com/office/drawing/2014/main" id="{4D629633-7C2F-B7F6-C9E3-877A0C9EE891}"/>
              </a:ext>
            </a:extLst>
          </p:cNvPr>
          <p:cNvSpPr txBox="1"/>
          <p:nvPr/>
        </p:nvSpPr>
        <p:spPr>
          <a:xfrm>
            <a:off x="6233376" y="3003356"/>
            <a:ext cx="5695950" cy="646331"/>
          </a:xfrm>
          <a:prstGeom prst="rect">
            <a:avLst/>
          </a:prstGeom>
          <a:noFill/>
        </p:spPr>
        <p:txBody>
          <a:bodyPr wrap="square">
            <a:spAutoFit/>
          </a:bodyPr>
          <a:lstStyle/>
          <a:p>
            <a:pPr algn="ctr"/>
            <a:r>
              <a:rPr lang="en-US" b="0" dirty="0">
                <a:effectLst/>
              </a:rPr>
              <a:t>February has Minimum BP followed by November, and July in the increasing order</a:t>
            </a:r>
          </a:p>
        </p:txBody>
      </p:sp>
      <p:pic>
        <p:nvPicPr>
          <p:cNvPr id="26" name="Picture 25">
            <a:extLst>
              <a:ext uri="{FF2B5EF4-FFF2-40B4-BE49-F238E27FC236}">
                <a16:creationId xmlns:a16="http://schemas.microsoft.com/office/drawing/2014/main" id="{B818BCBB-F2EB-D032-2034-A614E545DE07}"/>
              </a:ext>
            </a:extLst>
          </p:cNvPr>
          <p:cNvPicPr>
            <a:picLocks noChangeAspect="1"/>
          </p:cNvPicPr>
          <p:nvPr/>
        </p:nvPicPr>
        <p:blipFill>
          <a:blip r:embed="rId5"/>
          <a:stretch>
            <a:fillRect/>
          </a:stretch>
        </p:blipFill>
        <p:spPr>
          <a:xfrm>
            <a:off x="7225912" y="213270"/>
            <a:ext cx="3681996" cy="2778649"/>
          </a:xfrm>
          <a:prstGeom prst="rect">
            <a:avLst/>
          </a:prstGeom>
        </p:spPr>
      </p:pic>
    </p:spTree>
    <p:extLst>
      <p:ext uri="{BB962C8B-B14F-4D97-AF65-F5344CB8AC3E}">
        <p14:creationId xmlns:p14="http://schemas.microsoft.com/office/powerpoint/2010/main" val="235126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B66A32-B73D-11AA-3326-9F43E12E4C54}"/>
              </a:ext>
            </a:extLst>
          </p:cNvPr>
          <p:cNvPicPr>
            <a:picLocks noGrp="1" noChangeAspect="1"/>
          </p:cNvPicPr>
          <p:nvPr>
            <p:ph idx="1"/>
          </p:nvPr>
        </p:nvPicPr>
        <p:blipFill>
          <a:blip r:embed="rId2"/>
          <a:stretch>
            <a:fillRect/>
          </a:stretch>
        </p:blipFill>
        <p:spPr>
          <a:xfrm>
            <a:off x="5410200" y="10777"/>
            <a:ext cx="2730070" cy="2721772"/>
          </a:xfrm>
        </p:spPr>
      </p:pic>
      <p:pic>
        <p:nvPicPr>
          <p:cNvPr id="5" name="Picture 4">
            <a:extLst>
              <a:ext uri="{FF2B5EF4-FFF2-40B4-BE49-F238E27FC236}">
                <a16:creationId xmlns:a16="http://schemas.microsoft.com/office/drawing/2014/main" id="{A30A8EBF-8A5C-4C4B-2F1E-925B2FE84C95}"/>
              </a:ext>
            </a:extLst>
          </p:cNvPr>
          <p:cNvPicPr>
            <a:picLocks noChangeAspect="1"/>
          </p:cNvPicPr>
          <p:nvPr/>
        </p:nvPicPr>
        <p:blipFill>
          <a:blip r:embed="rId3"/>
          <a:stretch>
            <a:fillRect/>
          </a:stretch>
        </p:blipFill>
        <p:spPr>
          <a:xfrm>
            <a:off x="0" y="0"/>
            <a:ext cx="2705100" cy="2696827"/>
          </a:xfrm>
          <a:prstGeom prst="rect">
            <a:avLst/>
          </a:prstGeom>
        </p:spPr>
      </p:pic>
      <p:pic>
        <p:nvPicPr>
          <p:cNvPr id="7" name="Picture 6">
            <a:extLst>
              <a:ext uri="{FF2B5EF4-FFF2-40B4-BE49-F238E27FC236}">
                <a16:creationId xmlns:a16="http://schemas.microsoft.com/office/drawing/2014/main" id="{6590A660-9BF8-4C9D-8AB0-B3DD20492BB1}"/>
              </a:ext>
            </a:extLst>
          </p:cNvPr>
          <p:cNvPicPr>
            <a:picLocks noChangeAspect="1"/>
          </p:cNvPicPr>
          <p:nvPr/>
        </p:nvPicPr>
        <p:blipFill>
          <a:blip r:embed="rId4"/>
          <a:stretch>
            <a:fillRect/>
          </a:stretch>
        </p:blipFill>
        <p:spPr>
          <a:xfrm>
            <a:off x="2680130" y="0"/>
            <a:ext cx="2730070" cy="2696827"/>
          </a:xfrm>
          <a:prstGeom prst="rect">
            <a:avLst/>
          </a:prstGeom>
        </p:spPr>
      </p:pic>
      <p:sp>
        <p:nvSpPr>
          <p:cNvPr id="11" name="TextBox 10">
            <a:extLst>
              <a:ext uri="{FF2B5EF4-FFF2-40B4-BE49-F238E27FC236}">
                <a16:creationId xmlns:a16="http://schemas.microsoft.com/office/drawing/2014/main" id="{34083182-1F0D-7E79-98D8-78D439ABCC95}"/>
              </a:ext>
            </a:extLst>
          </p:cNvPr>
          <p:cNvSpPr txBox="1"/>
          <p:nvPr/>
        </p:nvSpPr>
        <p:spPr>
          <a:xfrm>
            <a:off x="0" y="2743326"/>
            <a:ext cx="8140270" cy="646331"/>
          </a:xfrm>
          <a:prstGeom prst="rect">
            <a:avLst/>
          </a:prstGeom>
          <a:noFill/>
        </p:spPr>
        <p:txBody>
          <a:bodyPr wrap="square">
            <a:spAutoFit/>
          </a:bodyPr>
          <a:lstStyle/>
          <a:p>
            <a:pPr marL="0" indent="0">
              <a:buNone/>
            </a:pPr>
            <a:r>
              <a:rPr lang="en-US" sz="1800" dirty="0"/>
              <a:t>The correlation goes on decreasing as lag number increases for lags in the time series and so best lag value to make the tim</a:t>
            </a:r>
            <a:r>
              <a:rPr lang="en-US" dirty="0"/>
              <a:t>e series stationary is 1.</a:t>
            </a:r>
            <a:endParaRPr lang="en-US" sz="1800" dirty="0"/>
          </a:p>
        </p:txBody>
      </p:sp>
      <p:pic>
        <p:nvPicPr>
          <p:cNvPr id="13" name="Picture 12">
            <a:extLst>
              <a:ext uri="{FF2B5EF4-FFF2-40B4-BE49-F238E27FC236}">
                <a16:creationId xmlns:a16="http://schemas.microsoft.com/office/drawing/2014/main" id="{B687C1DD-F29B-11EC-9C7A-C30C75D27A4F}"/>
              </a:ext>
            </a:extLst>
          </p:cNvPr>
          <p:cNvPicPr>
            <a:picLocks noChangeAspect="1"/>
          </p:cNvPicPr>
          <p:nvPr/>
        </p:nvPicPr>
        <p:blipFill>
          <a:blip r:embed="rId5"/>
          <a:stretch>
            <a:fillRect/>
          </a:stretch>
        </p:blipFill>
        <p:spPr>
          <a:xfrm>
            <a:off x="8439150" y="796131"/>
            <a:ext cx="3752850" cy="2777468"/>
          </a:xfrm>
          <a:prstGeom prst="rect">
            <a:avLst/>
          </a:prstGeom>
        </p:spPr>
      </p:pic>
      <p:pic>
        <p:nvPicPr>
          <p:cNvPr id="15" name="Picture 14">
            <a:extLst>
              <a:ext uri="{FF2B5EF4-FFF2-40B4-BE49-F238E27FC236}">
                <a16:creationId xmlns:a16="http://schemas.microsoft.com/office/drawing/2014/main" id="{5BA15625-7C68-0C72-8547-35D9AB0B0BFE}"/>
              </a:ext>
            </a:extLst>
          </p:cNvPr>
          <p:cNvPicPr>
            <a:picLocks noChangeAspect="1"/>
          </p:cNvPicPr>
          <p:nvPr/>
        </p:nvPicPr>
        <p:blipFill>
          <a:blip r:embed="rId6"/>
          <a:stretch>
            <a:fillRect/>
          </a:stretch>
        </p:blipFill>
        <p:spPr>
          <a:xfrm>
            <a:off x="0" y="4220654"/>
            <a:ext cx="3481388" cy="2617277"/>
          </a:xfrm>
          <a:prstGeom prst="rect">
            <a:avLst/>
          </a:prstGeom>
        </p:spPr>
      </p:pic>
      <p:pic>
        <p:nvPicPr>
          <p:cNvPr id="17" name="Picture 16">
            <a:extLst>
              <a:ext uri="{FF2B5EF4-FFF2-40B4-BE49-F238E27FC236}">
                <a16:creationId xmlns:a16="http://schemas.microsoft.com/office/drawing/2014/main" id="{5271C80A-EC8F-37A7-0D34-4BDED99FD2DE}"/>
              </a:ext>
            </a:extLst>
          </p:cNvPr>
          <p:cNvPicPr>
            <a:picLocks noChangeAspect="1"/>
          </p:cNvPicPr>
          <p:nvPr/>
        </p:nvPicPr>
        <p:blipFill>
          <a:blip r:embed="rId7"/>
          <a:stretch>
            <a:fillRect/>
          </a:stretch>
        </p:blipFill>
        <p:spPr>
          <a:xfrm>
            <a:off x="3468258" y="4220654"/>
            <a:ext cx="3467100" cy="2617276"/>
          </a:xfrm>
          <a:prstGeom prst="rect">
            <a:avLst/>
          </a:prstGeom>
        </p:spPr>
      </p:pic>
      <p:pic>
        <p:nvPicPr>
          <p:cNvPr id="19" name="Picture 18">
            <a:extLst>
              <a:ext uri="{FF2B5EF4-FFF2-40B4-BE49-F238E27FC236}">
                <a16:creationId xmlns:a16="http://schemas.microsoft.com/office/drawing/2014/main" id="{A2939631-4F56-528C-FDBA-7F3C0D31CC44}"/>
              </a:ext>
            </a:extLst>
          </p:cNvPr>
          <p:cNvPicPr>
            <a:picLocks noChangeAspect="1"/>
          </p:cNvPicPr>
          <p:nvPr/>
        </p:nvPicPr>
        <p:blipFill>
          <a:blip r:embed="rId8"/>
          <a:stretch>
            <a:fillRect/>
          </a:stretch>
        </p:blipFill>
        <p:spPr>
          <a:xfrm>
            <a:off x="7067550" y="4220655"/>
            <a:ext cx="3514725" cy="2586070"/>
          </a:xfrm>
          <a:prstGeom prst="rect">
            <a:avLst/>
          </a:prstGeom>
        </p:spPr>
      </p:pic>
      <p:sp>
        <p:nvSpPr>
          <p:cNvPr id="21" name="TextBox 20">
            <a:extLst>
              <a:ext uri="{FF2B5EF4-FFF2-40B4-BE49-F238E27FC236}">
                <a16:creationId xmlns:a16="http://schemas.microsoft.com/office/drawing/2014/main" id="{E0473989-F895-A8F5-F25E-0E7A050B6E06}"/>
              </a:ext>
            </a:extLst>
          </p:cNvPr>
          <p:cNvSpPr txBox="1"/>
          <p:nvPr/>
        </p:nvSpPr>
        <p:spPr>
          <a:xfrm>
            <a:off x="9320807" y="3735710"/>
            <a:ext cx="2522935" cy="369332"/>
          </a:xfrm>
          <a:prstGeom prst="rect">
            <a:avLst/>
          </a:prstGeom>
          <a:noFill/>
        </p:spPr>
        <p:txBody>
          <a:bodyPr wrap="square">
            <a:spAutoFit/>
          </a:bodyPr>
          <a:lstStyle/>
          <a:p>
            <a:pPr marL="0" indent="0" algn="ctr">
              <a:buNone/>
            </a:pPr>
            <a:r>
              <a:rPr lang="en-US" sz="1800" dirty="0"/>
              <a:t>No lag for the time series</a:t>
            </a:r>
            <a:endParaRPr lang="en-IN" sz="1800" dirty="0"/>
          </a:p>
        </p:txBody>
      </p:sp>
      <p:sp>
        <p:nvSpPr>
          <p:cNvPr id="23" name="TextBox 22">
            <a:extLst>
              <a:ext uri="{FF2B5EF4-FFF2-40B4-BE49-F238E27FC236}">
                <a16:creationId xmlns:a16="http://schemas.microsoft.com/office/drawing/2014/main" id="{F392D248-0F99-FCFA-3C14-C4C412A0EC54}"/>
              </a:ext>
            </a:extLst>
          </p:cNvPr>
          <p:cNvSpPr txBox="1"/>
          <p:nvPr/>
        </p:nvSpPr>
        <p:spPr>
          <a:xfrm>
            <a:off x="0" y="3458711"/>
            <a:ext cx="8953500" cy="646331"/>
          </a:xfrm>
          <a:prstGeom prst="rect">
            <a:avLst/>
          </a:prstGeom>
          <a:noFill/>
        </p:spPr>
        <p:txBody>
          <a:bodyPr wrap="square">
            <a:spAutoFit/>
          </a:bodyPr>
          <a:lstStyle/>
          <a:p>
            <a:pPr marL="0" indent="0">
              <a:buNone/>
            </a:pPr>
            <a:r>
              <a:rPr lang="en-US" dirty="0"/>
              <a:t>F</a:t>
            </a:r>
            <a:r>
              <a:rPr lang="en-US" sz="1800" dirty="0"/>
              <a:t>rom stationarity view; lower lag values are better as seen in the autocorrelation plots below. </a:t>
            </a:r>
          </a:p>
          <a:p>
            <a:pPr marL="0" indent="0">
              <a:buNone/>
            </a:pPr>
            <a:r>
              <a:rPr lang="en-US" sz="1800" dirty="0"/>
              <a:t>For lag values 1, 2, and 12 it gets worse as lag value increases and so best lag is 1</a:t>
            </a:r>
            <a:endParaRPr lang="en-IN" sz="1800" dirty="0"/>
          </a:p>
        </p:txBody>
      </p:sp>
    </p:spTree>
    <p:extLst>
      <p:ext uri="{BB962C8B-B14F-4D97-AF65-F5344CB8AC3E}">
        <p14:creationId xmlns:p14="http://schemas.microsoft.com/office/powerpoint/2010/main" val="364839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EEF9-773A-0E94-C8C4-83BFEE539E37}"/>
              </a:ext>
            </a:extLst>
          </p:cNvPr>
          <p:cNvSpPr>
            <a:spLocks noGrp="1"/>
          </p:cNvSpPr>
          <p:nvPr>
            <p:ph type="title"/>
          </p:nvPr>
        </p:nvSpPr>
        <p:spPr>
          <a:xfrm>
            <a:off x="838200" y="0"/>
            <a:ext cx="10515600" cy="1325563"/>
          </a:xfrm>
        </p:spPr>
        <p:txBody>
          <a:bodyPr/>
          <a:lstStyle/>
          <a:p>
            <a:pPr algn="ctr"/>
            <a:r>
              <a:rPr lang="en-US" b="1" dirty="0"/>
              <a:t>Results and Analysis</a:t>
            </a:r>
            <a:endParaRPr lang="en-IN" b="1" dirty="0"/>
          </a:p>
        </p:txBody>
      </p:sp>
      <p:sp>
        <p:nvSpPr>
          <p:cNvPr id="3" name="Content Placeholder 2">
            <a:extLst>
              <a:ext uri="{FF2B5EF4-FFF2-40B4-BE49-F238E27FC236}">
                <a16:creationId xmlns:a16="http://schemas.microsoft.com/office/drawing/2014/main" id="{6712E4FF-E512-967C-E905-3E15300F59DB}"/>
              </a:ext>
            </a:extLst>
          </p:cNvPr>
          <p:cNvSpPr>
            <a:spLocks noGrp="1"/>
          </p:cNvSpPr>
          <p:nvPr>
            <p:ph idx="1"/>
          </p:nvPr>
        </p:nvSpPr>
        <p:spPr>
          <a:xfrm>
            <a:off x="838200" y="1325562"/>
            <a:ext cx="6219825" cy="5532437"/>
          </a:xfrm>
        </p:spPr>
        <p:txBody>
          <a:bodyPr>
            <a:normAutofit/>
          </a:bodyPr>
          <a:lstStyle/>
          <a:p>
            <a:r>
              <a:rPr lang="en-US" sz="2400" dirty="0"/>
              <a:t>From the Results table we can see that the best model is </a:t>
            </a:r>
            <a:r>
              <a:rPr lang="en-US" sz="2400" b="1" dirty="0"/>
              <a:t>Vector Auto Regression (VAR)</a:t>
            </a:r>
            <a:r>
              <a:rPr lang="en-US" sz="2400" dirty="0"/>
              <a:t> </a:t>
            </a:r>
            <a:r>
              <a:rPr lang="en-US" sz="2400" b="1" dirty="0"/>
              <a:t>Model</a:t>
            </a:r>
            <a:r>
              <a:rPr lang="en-US" sz="2400" dirty="0"/>
              <a:t> with takes into consideration the </a:t>
            </a:r>
            <a:r>
              <a:rPr lang="en-US" sz="2400" b="1" dirty="0"/>
              <a:t>correlation</a:t>
            </a:r>
            <a:r>
              <a:rPr lang="en-US" sz="2400" dirty="0"/>
              <a:t> of a </a:t>
            </a:r>
            <a:r>
              <a:rPr lang="en-US" sz="2400" b="1" dirty="0"/>
              <a:t>Region</a:t>
            </a:r>
            <a:r>
              <a:rPr lang="en-US" sz="2400" dirty="0"/>
              <a:t> with respect to </a:t>
            </a:r>
            <a:r>
              <a:rPr lang="en-US" sz="2400" b="1" dirty="0"/>
              <a:t>other</a:t>
            </a:r>
            <a:r>
              <a:rPr lang="en-US" sz="2400" dirty="0"/>
              <a:t> </a:t>
            </a:r>
            <a:r>
              <a:rPr lang="en-US" sz="2400" b="1" dirty="0"/>
              <a:t>regions</a:t>
            </a:r>
            <a:r>
              <a:rPr lang="en-US" sz="2400" dirty="0"/>
              <a:t> with a threshold 0.5 (**).</a:t>
            </a:r>
          </a:p>
          <a:p>
            <a:r>
              <a:rPr lang="en-US" sz="2400" dirty="0"/>
              <a:t>I have developed VAR solution by only considered the correlated series to form the required dataset.</a:t>
            </a:r>
          </a:p>
          <a:p>
            <a:r>
              <a:rPr lang="en-US" sz="2400" dirty="0"/>
              <a:t>This is followed by </a:t>
            </a:r>
            <a:r>
              <a:rPr lang="en-US" sz="2400" b="1" dirty="0"/>
              <a:t>1d CNNs </a:t>
            </a:r>
            <a:r>
              <a:rPr lang="en-US" sz="2400" dirty="0"/>
              <a:t>which use one dimensional CNNs to forecast.</a:t>
            </a:r>
          </a:p>
          <a:p>
            <a:r>
              <a:rPr lang="en-US" sz="2400" dirty="0"/>
              <a:t>The other </a:t>
            </a:r>
            <a:r>
              <a:rPr lang="en-US" sz="2400" b="1" dirty="0"/>
              <a:t>univariate time series </a:t>
            </a:r>
            <a:r>
              <a:rPr lang="en-US" sz="2400" dirty="0"/>
              <a:t>models preform </a:t>
            </a:r>
            <a:r>
              <a:rPr lang="en-US" sz="2400" b="1" dirty="0"/>
              <a:t>less</a:t>
            </a:r>
            <a:r>
              <a:rPr lang="en-US" sz="2400" dirty="0"/>
              <a:t> </a:t>
            </a:r>
            <a:r>
              <a:rPr lang="en-US" sz="2400" b="1" dirty="0"/>
              <a:t>efficiently</a:t>
            </a:r>
            <a:r>
              <a:rPr lang="en-US" sz="2400" dirty="0"/>
              <a:t> owing to the stationarity issues while the </a:t>
            </a:r>
            <a:r>
              <a:rPr lang="en-US" sz="2400" b="1" dirty="0"/>
              <a:t>sequential neural networks</a:t>
            </a:r>
            <a:r>
              <a:rPr lang="en-US" sz="2400" dirty="0"/>
              <a:t> perform </a:t>
            </a:r>
            <a:r>
              <a:rPr lang="en-US" sz="2400" b="1" dirty="0"/>
              <a:t>very well </a:t>
            </a:r>
            <a:r>
              <a:rPr lang="en-US" sz="2400" dirty="0"/>
              <a:t>on this given time series data followed by ML models.</a:t>
            </a:r>
          </a:p>
          <a:p>
            <a:endParaRPr lang="en-US" sz="2400" dirty="0"/>
          </a:p>
          <a:p>
            <a:endParaRPr lang="en-US" sz="2400" dirty="0"/>
          </a:p>
          <a:p>
            <a:endParaRPr lang="en-IN" sz="2400" dirty="0"/>
          </a:p>
        </p:txBody>
      </p:sp>
      <p:sp>
        <p:nvSpPr>
          <p:cNvPr id="6" name="TextBox 5">
            <a:extLst>
              <a:ext uri="{FF2B5EF4-FFF2-40B4-BE49-F238E27FC236}">
                <a16:creationId xmlns:a16="http://schemas.microsoft.com/office/drawing/2014/main" id="{6E9C2DC8-2813-D2FF-3615-12C70B1C4B7D}"/>
              </a:ext>
            </a:extLst>
          </p:cNvPr>
          <p:cNvSpPr txBox="1"/>
          <p:nvPr/>
        </p:nvSpPr>
        <p:spPr>
          <a:xfrm>
            <a:off x="7058025" y="4724400"/>
            <a:ext cx="4220518"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err="1"/>
              <a:t>MinMax</a:t>
            </a:r>
            <a:r>
              <a:rPr lang="en-US" b="1" dirty="0"/>
              <a:t> Scaler</a:t>
            </a:r>
            <a:r>
              <a:rPr lang="en-US" dirty="0"/>
              <a:t> is used which clips the data between 0 and 1. </a:t>
            </a:r>
          </a:p>
          <a:p>
            <a:pPr marL="285750" indent="-285750">
              <a:buFont typeface="Arial" panose="020B0604020202020204" pitchFamily="34" charset="0"/>
              <a:buChar char="•"/>
            </a:pPr>
            <a:r>
              <a:rPr lang="en-US" dirty="0"/>
              <a:t>The </a:t>
            </a:r>
            <a:r>
              <a:rPr lang="en-US" b="1" dirty="0"/>
              <a:t>dropout probability</a:t>
            </a:r>
            <a:r>
              <a:rPr lang="en-US" dirty="0"/>
              <a:t> is </a:t>
            </a:r>
            <a:r>
              <a:rPr lang="en-US" b="1" dirty="0"/>
              <a:t>0.3</a:t>
            </a:r>
            <a:r>
              <a:rPr lang="en-US" dirty="0"/>
              <a:t> with max epochs being 50 and batch size is 8.</a:t>
            </a:r>
          </a:p>
          <a:p>
            <a:pPr marL="285750" indent="-285750">
              <a:buFont typeface="Arial" panose="020B0604020202020204" pitchFamily="34" charset="0"/>
              <a:buChar char="•"/>
            </a:pPr>
            <a:r>
              <a:rPr lang="en-US" dirty="0"/>
              <a:t>Rest details can be found in the </a:t>
            </a:r>
            <a:r>
              <a:rPr lang="en-US" b="1" dirty="0"/>
              <a:t>COLAB</a:t>
            </a:r>
            <a:r>
              <a:rPr lang="en-US" dirty="0"/>
              <a:t> notebook provided.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495E948-95B7-F1BB-372D-414F0FAEAB19}"/>
              </a:ext>
            </a:extLst>
          </p:cNvPr>
          <p:cNvPicPr>
            <a:picLocks noChangeAspect="1"/>
          </p:cNvPicPr>
          <p:nvPr/>
        </p:nvPicPr>
        <p:blipFill>
          <a:blip r:embed="rId2"/>
          <a:stretch>
            <a:fillRect/>
          </a:stretch>
        </p:blipFill>
        <p:spPr>
          <a:xfrm>
            <a:off x="7170910" y="1322468"/>
            <a:ext cx="4220518" cy="3405028"/>
          </a:xfrm>
          <a:prstGeom prst="rect">
            <a:avLst/>
          </a:prstGeom>
        </p:spPr>
      </p:pic>
    </p:spTree>
    <p:extLst>
      <p:ext uri="{BB962C8B-B14F-4D97-AF65-F5344CB8AC3E}">
        <p14:creationId xmlns:p14="http://schemas.microsoft.com/office/powerpoint/2010/main" val="1568468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684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Inter</vt:lpstr>
      <vt:lpstr>Office Theme</vt:lpstr>
      <vt:lpstr>Multivariate Time Series Forecasting</vt:lpstr>
      <vt:lpstr>Introduction</vt:lpstr>
      <vt:lpstr>Project</vt:lpstr>
      <vt:lpstr>EDA </vt:lpstr>
      <vt:lpstr>PowerPoint Presentation</vt:lpstr>
      <vt:lpstr>PowerPoint Presentation</vt:lpstr>
      <vt:lpstr>PowerPoint Presentation</vt:lpstr>
      <vt:lpstr>PowerPoint Presentation</vt:lpstr>
      <vt:lpstr>Results and Analysis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Time Series Forecasting</dc:title>
  <dc:creator>Vedang K _T14</dc:creator>
  <cp:lastModifiedBy>Vedang K _T14</cp:lastModifiedBy>
  <cp:revision>25</cp:revision>
  <dcterms:created xsi:type="dcterms:W3CDTF">2023-10-07T11:58:39Z</dcterms:created>
  <dcterms:modified xsi:type="dcterms:W3CDTF">2023-11-26T00:55:17Z</dcterms:modified>
</cp:coreProperties>
</file>