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466F-0CD5-4325-AABF-2BAA1FB6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BC935-50DA-4E50-AA9F-227598F18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050-BF33-4BB9-BABE-5095EA6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17A9-305B-432B-997D-4E71C52C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FDF4-29EB-43B3-85CF-5E229BA6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C4CF-E6F1-4154-BDE2-8E81F0D8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23A8-423C-4B9F-9E1F-3E396AF2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233A-BA38-41A4-B22A-288932B4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55B6-E4B5-41C4-9DC0-751DB12B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B83D-BC6B-4A28-97CB-204FE8CA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AA86E-71DC-4470-B975-472A58A36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BDCEE-963A-4B78-A552-1DA342439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99FF-701C-43A6-A772-B06D442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22BF-962F-43B0-8327-F0B432C2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ADB9-8BD2-41C3-BE52-81AE40C1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BAB6-176A-4AFA-9623-8782FFF8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0B07-4031-4D4D-94CA-F1B39BFB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808E-23EF-4511-998F-9DFD0205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A888-5654-4EBC-8394-EBEE482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7305-B593-4CB3-9641-E64D6F32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6506-EA67-486B-AE34-8135EDFC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C19AC-95EC-4371-94C7-6DF81723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8CDB-D8A7-49E3-8CB8-E4EDEEFF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5E56-C957-437E-8B7F-74154DAF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8C00-CA57-44D8-84A9-D1F6CA9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8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DDF8-24B9-434D-8FFA-628AAC08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B35C-11C2-45FD-9C6D-52FD5B403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372CD-FA95-4CF1-97B8-F7CB10AD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5A14-B577-4B92-A555-D001D125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0865C-45B2-4007-85E3-B443BC6D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79B4A-8479-48E4-A7D6-CD65CA64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7EED-4C58-4793-BCB3-3BD91FBF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9E41-643C-44B7-A456-8245CF563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45CA-44BF-44F2-B610-F16C0013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75AC3-70E4-4D9B-9865-96D246444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76E9E-DBCE-4BC0-81EA-3E92F348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42F0E-E058-4807-A562-4E0BE7A3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E49D9-400E-4677-8678-248FC44C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32602-6738-4AB2-A835-0DBC1C7F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0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FFE7-2A3E-4C9A-9510-901933F6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9D969-E8C4-4FC6-B868-A1EE5548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B5075-489F-4EF0-8F3E-40BBA406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F29D-640F-48A8-98A3-85A2DACF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1CB78-1D91-41FD-9706-736F7160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3A252-C353-4B61-B8E2-9F3847FD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AD45-A8A5-43D9-B18F-C157B9D0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D32F-161A-4862-8DE9-F084EB68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3623-EC7E-429D-812B-AF967CC0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FD5C1-4CBA-4448-9B83-40581378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3C71-A146-4248-B4AF-7EA3BDC9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24F7A-E650-4764-A22D-365559DF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CB03-8F67-46FF-9633-AB0BA6D5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E69C-C50A-4CF3-9A68-CDAA8B20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C6681-12B2-4B4A-B1C8-646866D31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7422-0CD8-4161-AB4F-63D37753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DBE2E-2446-481E-AC28-99A1ACBA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CB89-FA6E-4EF2-ADF3-D627375D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B7DB0-0430-4F37-A079-0022CB84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A92FD-C8A1-4089-95ED-61A9FF84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3674-4E0F-4112-920C-2BC273B0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C119-A7DE-44AB-A703-CCE949F38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1B87-6285-4F6C-9A91-C56EA4D6BE8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D268-74EF-4BBE-A99F-F1ACD13A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697-5FF4-437B-8245-0C49F07C6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0941-27A9-4DFF-A494-6004D58A8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1B11-068A-4660-ABED-6D21CEF02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E665-F329-4B40-BC08-5E172E27F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9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737D-2732-419C-9A26-1F5AB488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668A7-504F-45E5-8D2D-E7107F49D592}"/>
              </a:ext>
            </a:extLst>
          </p:cNvPr>
          <p:cNvSpPr/>
          <p:nvPr/>
        </p:nvSpPr>
        <p:spPr>
          <a:xfrm>
            <a:off x="729802" y="1690688"/>
            <a:ext cx="106239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Due to unexpected lockdown and based on the advice of your guide, what are the modifications / deviations  you did in order to shape the project work to completion</a:t>
            </a:r>
          </a:p>
        </p:txBody>
      </p:sp>
    </p:spTree>
    <p:extLst>
      <p:ext uri="{BB962C8B-B14F-4D97-AF65-F5344CB8AC3E}">
        <p14:creationId xmlns:p14="http://schemas.microsoft.com/office/powerpoint/2010/main" val="49558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884-91F6-4F85-A0EA-3764F63F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9C7D-E67F-4FFE-B792-6E3E4A73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837F-CD9C-4E61-8985-920A15C3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E297-2A13-4C5C-B829-142210CF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Originality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IN" dirty="0"/>
          </a:p>
          <a:p>
            <a:r>
              <a:rPr lang="en-IN" dirty="0" smtClean="0"/>
              <a:t>Innovation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14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F113-B86B-4C64-A9B7-025EAFC6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8BC5D-ED77-4D1D-AACE-DB5AFAFFDA99}"/>
              </a:ext>
            </a:extLst>
          </p:cNvPr>
          <p:cNvSpPr/>
          <p:nvPr/>
        </p:nvSpPr>
        <p:spPr>
          <a:xfrm>
            <a:off x="742681" y="1959616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What percentage of work was completed as per the original plan at the submission of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29361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8C6E-E5DB-400F-B8D5-065B6936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040E4-A0B2-4D75-A977-C5C7D8F58B1B}"/>
              </a:ext>
            </a:extLst>
          </p:cNvPr>
          <p:cNvSpPr/>
          <p:nvPr/>
        </p:nvSpPr>
        <p:spPr>
          <a:xfrm>
            <a:off x="956764" y="1904931"/>
            <a:ext cx="5654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Highlight the originality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8689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013C-FFC7-4C27-9338-30026F4E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BE2A5D-C3BD-4A17-B320-8E3E2A534129}"/>
              </a:ext>
            </a:extLst>
          </p:cNvPr>
          <p:cNvSpPr/>
          <p:nvPr/>
        </p:nvSpPr>
        <p:spPr>
          <a:xfrm>
            <a:off x="838199" y="1895221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In your team's view what is the innovation / new idea / concept / technique that can be highlighted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208156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000A-967E-485E-B7E9-9CCE8A30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A31FE-2638-4A44-9DE4-83865CDA109B}"/>
              </a:ext>
            </a:extLst>
          </p:cNvPr>
          <p:cNvSpPr/>
          <p:nvPr/>
        </p:nvSpPr>
        <p:spPr>
          <a:xfrm>
            <a:off x="838200" y="1882342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What mathematical / software Tools were used for design / analysis / simulation/ testing etc</a:t>
            </a:r>
          </a:p>
        </p:txBody>
      </p:sp>
    </p:spTree>
    <p:extLst>
      <p:ext uri="{BB962C8B-B14F-4D97-AF65-F5344CB8AC3E}">
        <p14:creationId xmlns:p14="http://schemas.microsoft.com/office/powerpoint/2010/main" val="159017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9610-0C54-4F5A-A6BF-7F81443F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58E77-7962-4FA9-A1D8-BF68E472B2E5}"/>
              </a:ext>
            </a:extLst>
          </p:cNvPr>
          <p:cNvSpPr/>
          <p:nvPr/>
        </p:nvSpPr>
        <p:spPr>
          <a:xfrm>
            <a:off x="838199" y="1904931"/>
            <a:ext cx="10121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State the contribution made by the individual team members</a:t>
            </a:r>
          </a:p>
        </p:txBody>
      </p:sp>
    </p:spTree>
    <p:extLst>
      <p:ext uri="{BB962C8B-B14F-4D97-AF65-F5344CB8AC3E}">
        <p14:creationId xmlns:p14="http://schemas.microsoft.com/office/powerpoint/2010/main" val="121813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5359-26A8-474E-A34B-D7552834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4D24E-6C1A-458B-B75F-3203EE052772}"/>
              </a:ext>
            </a:extLst>
          </p:cNvPr>
          <p:cNvSpPr/>
          <p:nvPr/>
        </p:nvSpPr>
        <p:spPr>
          <a:xfrm>
            <a:off x="1013137" y="2049767"/>
            <a:ext cx="98566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% of work done using SRM Facilities </a:t>
            </a:r>
          </a:p>
          <a:p>
            <a:r>
              <a:rPr lang="en-IN" sz="2800" dirty="0"/>
              <a:t>(name the laboratories/</a:t>
            </a:r>
            <a:r>
              <a:rPr lang="en-IN" sz="2800" dirty="0" err="1"/>
              <a:t>centers</a:t>
            </a:r>
            <a:r>
              <a:rPr lang="en-IN" sz="28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74F45-B2E3-41E9-90B1-3D61B47F6B0A}"/>
              </a:ext>
            </a:extLst>
          </p:cNvPr>
          <p:cNvSpPr/>
          <p:nvPr/>
        </p:nvSpPr>
        <p:spPr>
          <a:xfrm>
            <a:off x="1230953" y="4390554"/>
            <a:ext cx="9039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% of work done using external facilities (Specify the facilities)</a:t>
            </a:r>
          </a:p>
        </p:txBody>
      </p:sp>
    </p:spTree>
    <p:extLst>
      <p:ext uri="{BB962C8B-B14F-4D97-AF65-F5344CB8AC3E}">
        <p14:creationId xmlns:p14="http://schemas.microsoft.com/office/powerpoint/2010/main" val="259975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305B-99C4-4040-8605-92088907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3BED6-1763-4A64-80EB-0381752DF64B}"/>
              </a:ext>
            </a:extLst>
          </p:cNvPr>
          <p:cNvSpPr/>
          <p:nvPr/>
        </p:nvSpPr>
        <p:spPr>
          <a:xfrm>
            <a:off x="948743" y="1895221"/>
            <a:ext cx="97793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Challenges faced during the execution of the project and how it was resolved</a:t>
            </a:r>
          </a:p>
        </p:txBody>
      </p:sp>
    </p:spTree>
    <p:extLst>
      <p:ext uri="{BB962C8B-B14F-4D97-AF65-F5344CB8AC3E}">
        <p14:creationId xmlns:p14="http://schemas.microsoft.com/office/powerpoint/2010/main" val="359855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147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TV GOPAL</dc:creator>
  <cp:lastModifiedBy>Jit</cp:lastModifiedBy>
  <cp:revision>6</cp:revision>
  <dcterms:created xsi:type="dcterms:W3CDTF">2020-05-01T11:55:24Z</dcterms:created>
  <dcterms:modified xsi:type="dcterms:W3CDTF">2020-05-10T07:37:54Z</dcterms:modified>
</cp:coreProperties>
</file>