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5075"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1dc52b7fc_0_2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1dc52b7fc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gd1dc52b7fc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1dc52b7fc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d1dc52b7fc_0_4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1dc52b7fc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gd1dc52b7fc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1dc52b7fc_0_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1dc52b7fc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gd1dc52b7fc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1dc52b7fc_0_1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1dc52b7fc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gd1dc52b7fc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1dc52b7fc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1dc52b7fc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gd1dc52b7fc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fc8e9e23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fc8e9e23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g111fc8e9e23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1dc52b7fc_0_4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1dc52b7f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gd1dc52b7fc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779838" y="484188"/>
            <a:ext cx="5038725" cy="6477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3779838" y="989013"/>
            <a:ext cx="5038725" cy="539750"/>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r">
              <a:spcBef>
                <a:spcPts val="400"/>
              </a:spcBef>
              <a:spcAft>
                <a:spcPts val="0"/>
              </a:spcAft>
              <a:buClr>
                <a:schemeClr val="lt1"/>
              </a:buClr>
              <a:buSzPts val="2000"/>
              <a:buFont typeface="Calibri"/>
              <a:buNone/>
              <a:defRPr/>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lt1"/>
              </a:buClr>
              <a:buSzPts val="1800"/>
              <a:buChar char="–"/>
              <a:defRPr/>
            </a:lvl4pPr>
            <a:lvl5pPr lvl="4" algn="l">
              <a:spcBef>
                <a:spcPts val="360"/>
              </a:spcBef>
              <a:spcAft>
                <a:spcPts val="0"/>
              </a:spcAft>
              <a:buClr>
                <a:schemeClr val="lt1"/>
              </a:buClr>
              <a:buSzPts val="1800"/>
              <a:buChar char="»"/>
              <a:defRPr/>
            </a:lvl5pPr>
            <a:lvl6pPr lvl="5" algn="l">
              <a:spcBef>
                <a:spcPts val="360"/>
              </a:spcBef>
              <a:spcAft>
                <a:spcPts val="0"/>
              </a:spcAft>
              <a:buClr>
                <a:schemeClr val="lt1"/>
              </a:buClr>
              <a:buSzPts val="1800"/>
              <a:buChar char="»"/>
              <a:defRPr/>
            </a:lvl6pPr>
            <a:lvl7pPr lvl="6" algn="l">
              <a:spcBef>
                <a:spcPts val="360"/>
              </a:spcBef>
              <a:spcAft>
                <a:spcPts val="0"/>
              </a:spcAft>
              <a:buClr>
                <a:schemeClr val="lt1"/>
              </a:buClr>
              <a:buSzPts val="1800"/>
              <a:buChar char="»"/>
              <a:defRPr/>
            </a:lvl7pPr>
            <a:lvl8pPr lvl="7" algn="l">
              <a:spcBef>
                <a:spcPts val="360"/>
              </a:spcBef>
              <a:spcAft>
                <a:spcPts val="0"/>
              </a:spcAft>
              <a:buClr>
                <a:schemeClr val="lt1"/>
              </a:buClr>
              <a:buSzPts val="1800"/>
              <a:buChar char="»"/>
              <a:defRPr/>
            </a:lvl8pPr>
            <a:lvl9pPr lvl="8" algn="l">
              <a:spcBef>
                <a:spcPts val="36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468313" y="123825"/>
            <a:ext cx="8207375" cy="8620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 type="body"/>
          </p:nvPr>
        </p:nvSpPr>
        <p:spPr>
          <a:xfrm rot="5400000">
            <a:off x="2817020" y="-1216818"/>
            <a:ext cx="3509962" cy="82073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2" name="Google Shape;72;p11"/>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73" name="Google Shape;73;p11"/>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91151" y="1357313"/>
            <a:ext cx="4518025" cy="2051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 type="body"/>
          </p:nvPr>
        </p:nvSpPr>
        <p:spPr>
          <a:xfrm rot="5400000">
            <a:off x="1211263" y="-619125"/>
            <a:ext cx="4518025" cy="60039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8" name="Google Shape;78;p12"/>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79" name="Google Shape;79;p12"/>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p14"/>
          <p:cNvSpPr txBox="1"/>
          <p:nvPr>
            <p:ph type="title"/>
          </p:nvPr>
        </p:nvSpPr>
        <p:spPr>
          <a:xfrm>
            <a:off x="1403350" y="196850"/>
            <a:ext cx="72707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 type="body"/>
          </p:nvPr>
        </p:nvSpPr>
        <p:spPr>
          <a:xfrm>
            <a:off x="1403350" y="1204913"/>
            <a:ext cx="7283450" cy="33956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4"/>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15"/>
          <p:cNvSpPr txBox="1"/>
          <p:nvPr>
            <p:ph type="ctrTitle"/>
          </p:nvPr>
        </p:nvSpPr>
        <p:spPr>
          <a:xfrm>
            <a:off x="685800" y="1598613"/>
            <a:ext cx="7772400" cy="11033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 type="subTitle"/>
          </p:nvPr>
        </p:nvSpPr>
        <p:spPr>
          <a:xfrm>
            <a:off x="1371600" y="2916238"/>
            <a:ext cx="6400800" cy="1314450"/>
          </a:xfrm>
          <a:prstGeom prst="rect">
            <a:avLst/>
          </a:prstGeom>
          <a:noFill/>
          <a:ln>
            <a:noFill/>
          </a:ln>
        </p:spPr>
        <p:txBody>
          <a:bodyPr anchorCtr="0" anchor="t" bIns="45700" lIns="91425" spcFirstLastPara="1" rIns="91425" wrap="square" tIns="45700">
            <a:noAutofit/>
          </a:bodyPr>
          <a:lstStyle>
            <a:lvl1pPr lvl="0" algn="ctr">
              <a:spcBef>
                <a:spcPts val="400"/>
              </a:spcBef>
              <a:spcAft>
                <a:spcPts val="0"/>
              </a:spcAft>
              <a:buClr>
                <a:schemeClr val="dk1"/>
              </a:buClr>
              <a:buSzPts val="2000"/>
              <a:buFont typeface="Calibri"/>
              <a:buNone/>
              <a:defRPr/>
            </a:lvl1pPr>
            <a:lvl2pPr lvl="1" algn="ctr">
              <a:spcBef>
                <a:spcPts val="400"/>
              </a:spcBef>
              <a:spcAft>
                <a:spcPts val="0"/>
              </a:spcAft>
              <a:buClr>
                <a:schemeClr val="dk1"/>
              </a:buClr>
              <a:buSzPts val="2000"/>
              <a:buFont typeface="Calibri"/>
              <a:buNone/>
              <a:defRPr/>
            </a:lvl2pPr>
            <a:lvl3pPr lvl="2" algn="ctr">
              <a:spcBef>
                <a:spcPts val="400"/>
              </a:spcBef>
              <a:spcAft>
                <a:spcPts val="0"/>
              </a:spcAft>
              <a:buClr>
                <a:schemeClr val="dk1"/>
              </a:buClr>
              <a:buSzPts val="2000"/>
              <a:buFont typeface="Calibri"/>
              <a:buNone/>
              <a:defRPr/>
            </a:lvl3pPr>
            <a:lvl4pPr lvl="3" algn="ctr">
              <a:spcBef>
                <a:spcPts val="400"/>
              </a:spcBef>
              <a:spcAft>
                <a:spcPts val="0"/>
              </a:spcAft>
              <a:buClr>
                <a:schemeClr val="dk1"/>
              </a:buClr>
              <a:buSzPts val="2000"/>
              <a:buFont typeface="Calibri"/>
              <a:buNone/>
              <a:defRPr/>
            </a:lvl4pPr>
            <a:lvl5pPr lvl="4" algn="ctr">
              <a:spcBef>
                <a:spcPts val="400"/>
              </a:spcBef>
              <a:spcAft>
                <a:spcPts val="0"/>
              </a:spcAft>
              <a:buClr>
                <a:schemeClr val="dk1"/>
              </a:buClr>
              <a:buSzPts val="2000"/>
              <a:buFont typeface="Calibri"/>
              <a:buNone/>
              <a:defRPr/>
            </a:lvl5pPr>
            <a:lvl6pPr lvl="5" algn="ctr">
              <a:spcBef>
                <a:spcPts val="400"/>
              </a:spcBef>
              <a:spcAft>
                <a:spcPts val="0"/>
              </a:spcAft>
              <a:buClr>
                <a:schemeClr val="dk1"/>
              </a:buClr>
              <a:buSzPts val="2000"/>
              <a:buFont typeface="Calibri"/>
              <a:buNone/>
              <a:defRPr/>
            </a:lvl6pPr>
            <a:lvl7pPr lvl="6" algn="ctr">
              <a:spcBef>
                <a:spcPts val="400"/>
              </a:spcBef>
              <a:spcAft>
                <a:spcPts val="0"/>
              </a:spcAft>
              <a:buClr>
                <a:schemeClr val="dk1"/>
              </a:buClr>
              <a:buSzPts val="2000"/>
              <a:buFont typeface="Calibri"/>
              <a:buNone/>
              <a:defRPr/>
            </a:lvl7pPr>
            <a:lvl8pPr lvl="7" algn="ctr">
              <a:spcBef>
                <a:spcPts val="400"/>
              </a:spcBef>
              <a:spcAft>
                <a:spcPts val="0"/>
              </a:spcAft>
              <a:buClr>
                <a:schemeClr val="dk1"/>
              </a:buClr>
              <a:buSzPts val="2000"/>
              <a:buFont typeface="Calibri"/>
              <a:buNone/>
              <a:defRPr/>
            </a:lvl8pPr>
            <a:lvl9pPr lvl="8" algn="ctr">
              <a:spcBef>
                <a:spcPts val="400"/>
              </a:spcBef>
              <a:spcAft>
                <a:spcPts val="0"/>
              </a:spcAft>
              <a:buClr>
                <a:schemeClr val="dk1"/>
              </a:buClr>
              <a:buSzPts val="2000"/>
              <a:buFont typeface="Calibri"/>
              <a:buNone/>
              <a:defRPr/>
            </a:lvl9pPr>
          </a:lstStyle>
          <a:p/>
        </p:txBody>
      </p:sp>
      <p:sp>
        <p:nvSpPr>
          <p:cNvPr id="96" name="Google Shape;96;p15"/>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16"/>
          <p:cNvSpPr txBox="1"/>
          <p:nvPr>
            <p:ph type="title"/>
          </p:nvPr>
        </p:nvSpPr>
        <p:spPr>
          <a:xfrm>
            <a:off x="722313" y="3306763"/>
            <a:ext cx="7772400" cy="10207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6"/>
          <p:cNvSpPr txBox="1"/>
          <p:nvPr>
            <p:ph idx="1" type="body"/>
          </p:nvPr>
        </p:nvSpPr>
        <p:spPr>
          <a:xfrm>
            <a:off x="722313" y="2181225"/>
            <a:ext cx="7772400" cy="1125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Calibri"/>
              <a:buNone/>
              <a:defRPr sz="2000"/>
            </a:lvl1pPr>
            <a:lvl2pPr indent="-228600" lvl="1" marL="914400" algn="l">
              <a:spcBef>
                <a:spcPts val="360"/>
              </a:spcBef>
              <a:spcAft>
                <a:spcPts val="0"/>
              </a:spcAft>
              <a:buClr>
                <a:schemeClr val="dk1"/>
              </a:buClr>
              <a:buSzPts val="1800"/>
              <a:buFont typeface="Calibri"/>
              <a:buNone/>
              <a:defRPr sz="1800"/>
            </a:lvl2pPr>
            <a:lvl3pPr indent="-228600" lvl="2" marL="1371600" algn="l">
              <a:spcBef>
                <a:spcPts val="320"/>
              </a:spcBef>
              <a:spcAft>
                <a:spcPts val="0"/>
              </a:spcAft>
              <a:buClr>
                <a:schemeClr val="dk1"/>
              </a:buClr>
              <a:buSzPts val="1600"/>
              <a:buFont typeface="Calibri"/>
              <a:buNone/>
              <a:defRPr sz="1600"/>
            </a:lvl3pPr>
            <a:lvl4pPr indent="-228600" lvl="3" marL="1828800" algn="l">
              <a:spcBef>
                <a:spcPts val="280"/>
              </a:spcBef>
              <a:spcAft>
                <a:spcPts val="0"/>
              </a:spcAft>
              <a:buClr>
                <a:schemeClr val="dk1"/>
              </a:buClr>
              <a:buSzPts val="1400"/>
              <a:buFont typeface="Calibri"/>
              <a:buNone/>
              <a:defRPr sz="1400"/>
            </a:lvl4pPr>
            <a:lvl5pPr indent="-228600" lvl="4" marL="2286000" algn="l">
              <a:spcBef>
                <a:spcPts val="280"/>
              </a:spcBef>
              <a:spcAft>
                <a:spcPts val="0"/>
              </a:spcAft>
              <a:buClr>
                <a:schemeClr val="dk1"/>
              </a:buClr>
              <a:buSzPts val="1400"/>
              <a:buFont typeface="Calibri"/>
              <a:buNone/>
              <a:defRPr sz="1400"/>
            </a:lvl5pPr>
            <a:lvl6pPr indent="-228600" lvl="5" marL="2743200" algn="l">
              <a:spcBef>
                <a:spcPts val="280"/>
              </a:spcBef>
              <a:spcAft>
                <a:spcPts val="0"/>
              </a:spcAft>
              <a:buClr>
                <a:schemeClr val="dk1"/>
              </a:buClr>
              <a:buSzPts val="1400"/>
              <a:buFont typeface="Calibri"/>
              <a:buNone/>
              <a:defRPr sz="1400"/>
            </a:lvl6pPr>
            <a:lvl7pPr indent="-228600" lvl="6" marL="3200400" algn="l">
              <a:spcBef>
                <a:spcPts val="280"/>
              </a:spcBef>
              <a:spcAft>
                <a:spcPts val="0"/>
              </a:spcAft>
              <a:buClr>
                <a:schemeClr val="dk1"/>
              </a:buClr>
              <a:buSzPts val="1400"/>
              <a:buFont typeface="Calibri"/>
              <a:buNone/>
              <a:defRPr sz="1400"/>
            </a:lvl7pPr>
            <a:lvl8pPr indent="-228600" lvl="7" marL="3657600" algn="l">
              <a:spcBef>
                <a:spcPts val="280"/>
              </a:spcBef>
              <a:spcAft>
                <a:spcPts val="0"/>
              </a:spcAft>
              <a:buClr>
                <a:schemeClr val="dk1"/>
              </a:buClr>
              <a:buSzPts val="1400"/>
              <a:buFont typeface="Calibri"/>
              <a:buNone/>
              <a:defRPr sz="1400"/>
            </a:lvl8pPr>
            <a:lvl9pPr indent="-228600" lvl="8" marL="4114800" algn="l">
              <a:spcBef>
                <a:spcPts val="280"/>
              </a:spcBef>
              <a:spcAft>
                <a:spcPts val="0"/>
              </a:spcAft>
              <a:buClr>
                <a:schemeClr val="dk1"/>
              </a:buClr>
              <a:buSzPts val="1400"/>
              <a:buFont typeface="Calibri"/>
              <a:buNone/>
              <a:defRPr sz="1400"/>
            </a:lvl9pPr>
          </a:lstStyle>
          <a:p/>
        </p:txBody>
      </p:sp>
      <p:sp>
        <p:nvSpPr>
          <p:cNvPr id="102" name="Google Shape;102;p16"/>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5" name="Shape 105"/>
        <p:cNvGrpSpPr/>
        <p:nvPr/>
      </p:nvGrpSpPr>
      <p:grpSpPr>
        <a:xfrm>
          <a:off x="0" y="0"/>
          <a:ext cx="0" cy="0"/>
          <a:chOff x="0" y="0"/>
          <a:chExt cx="0" cy="0"/>
        </a:xfrm>
      </p:grpSpPr>
      <p:sp>
        <p:nvSpPr>
          <p:cNvPr id="106" name="Google Shape;106;p17"/>
          <p:cNvSpPr txBox="1"/>
          <p:nvPr>
            <p:ph type="title"/>
          </p:nvPr>
        </p:nvSpPr>
        <p:spPr>
          <a:xfrm>
            <a:off x="1403350" y="196850"/>
            <a:ext cx="72707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
          <p:cNvSpPr txBox="1"/>
          <p:nvPr>
            <p:ph idx="1" type="body"/>
          </p:nvPr>
        </p:nvSpPr>
        <p:spPr>
          <a:xfrm>
            <a:off x="1403350" y="1204913"/>
            <a:ext cx="3565525" cy="33956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alibri"/>
              <a:buChar char="•"/>
              <a:defRPr sz="2800"/>
            </a:lvl1pPr>
            <a:lvl2pPr indent="-381000" lvl="1" marL="914400" algn="l">
              <a:spcBef>
                <a:spcPts val="480"/>
              </a:spcBef>
              <a:spcAft>
                <a:spcPts val="0"/>
              </a:spcAft>
              <a:buClr>
                <a:schemeClr val="dk1"/>
              </a:buClr>
              <a:buSzPts val="2400"/>
              <a:buFont typeface="Calibri"/>
              <a:buChar char="–"/>
              <a:defRPr sz="2400"/>
            </a:lvl2pPr>
            <a:lvl3pPr indent="-355600" lvl="2" marL="1371600" algn="l">
              <a:spcBef>
                <a:spcPts val="400"/>
              </a:spcBef>
              <a:spcAft>
                <a:spcPts val="0"/>
              </a:spcAft>
              <a:buClr>
                <a:schemeClr val="dk1"/>
              </a:buClr>
              <a:buSzPts val="2000"/>
              <a:buFont typeface="Calibri"/>
              <a:buChar char="•"/>
              <a:defRPr sz="2000"/>
            </a:lvl3pPr>
            <a:lvl4pPr indent="-342900" lvl="3" marL="1828800" algn="l">
              <a:spcBef>
                <a:spcPts val="360"/>
              </a:spcBef>
              <a:spcAft>
                <a:spcPts val="0"/>
              </a:spcAft>
              <a:buClr>
                <a:schemeClr val="dk1"/>
              </a:buClr>
              <a:buSzPts val="1800"/>
              <a:buFont typeface="Calibri"/>
              <a:buChar char="–"/>
              <a:defRPr sz="1800"/>
            </a:lvl4pPr>
            <a:lvl5pPr indent="-342900" lvl="4" marL="2286000" algn="l">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Font typeface="Calibri"/>
              <a:buChar char="»"/>
              <a:defRPr sz="1800"/>
            </a:lvl6pPr>
            <a:lvl7pPr indent="-342900" lvl="6" marL="3200400" algn="l">
              <a:spcBef>
                <a:spcPts val="360"/>
              </a:spcBef>
              <a:spcAft>
                <a:spcPts val="0"/>
              </a:spcAft>
              <a:buClr>
                <a:schemeClr val="dk1"/>
              </a:buClr>
              <a:buSzPts val="1800"/>
              <a:buFont typeface="Calibri"/>
              <a:buChar char="»"/>
              <a:defRPr sz="1800"/>
            </a:lvl7pPr>
            <a:lvl8pPr indent="-342900" lvl="7" marL="3657600" algn="l">
              <a:spcBef>
                <a:spcPts val="360"/>
              </a:spcBef>
              <a:spcAft>
                <a:spcPts val="0"/>
              </a:spcAft>
              <a:buClr>
                <a:schemeClr val="dk1"/>
              </a:buClr>
              <a:buSzPts val="1800"/>
              <a:buFont typeface="Calibri"/>
              <a:buChar char="»"/>
              <a:defRPr sz="1800"/>
            </a:lvl8pPr>
            <a:lvl9pPr indent="-342900" lvl="8" marL="4114800" algn="l">
              <a:spcBef>
                <a:spcPts val="360"/>
              </a:spcBef>
              <a:spcAft>
                <a:spcPts val="0"/>
              </a:spcAft>
              <a:buClr>
                <a:schemeClr val="dk1"/>
              </a:buClr>
              <a:buSzPts val="1800"/>
              <a:buFont typeface="Calibri"/>
              <a:buChar char="»"/>
              <a:defRPr sz="1800"/>
            </a:lvl9pPr>
          </a:lstStyle>
          <a:p/>
        </p:txBody>
      </p:sp>
      <p:sp>
        <p:nvSpPr>
          <p:cNvPr id="108" name="Google Shape;108;p17"/>
          <p:cNvSpPr txBox="1"/>
          <p:nvPr>
            <p:ph idx="2" type="body"/>
          </p:nvPr>
        </p:nvSpPr>
        <p:spPr>
          <a:xfrm>
            <a:off x="5121275" y="1204913"/>
            <a:ext cx="3565525" cy="33956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alibri"/>
              <a:buChar char="•"/>
              <a:defRPr sz="2800"/>
            </a:lvl1pPr>
            <a:lvl2pPr indent="-381000" lvl="1" marL="914400" algn="l">
              <a:spcBef>
                <a:spcPts val="480"/>
              </a:spcBef>
              <a:spcAft>
                <a:spcPts val="0"/>
              </a:spcAft>
              <a:buClr>
                <a:schemeClr val="dk1"/>
              </a:buClr>
              <a:buSzPts val="2400"/>
              <a:buFont typeface="Calibri"/>
              <a:buChar char="–"/>
              <a:defRPr sz="2400"/>
            </a:lvl2pPr>
            <a:lvl3pPr indent="-355600" lvl="2" marL="1371600" algn="l">
              <a:spcBef>
                <a:spcPts val="400"/>
              </a:spcBef>
              <a:spcAft>
                <a:spcPts val="0"/>
              </a:spcAft>
              <a:buClr>
                <a:schemeClr val="dk1"/>
              </a:buClr>
              <a:buSzPts val="2000"/>
              <a:buFont typeface="Calibri"/>
              <a:buChar char="•"/>
              <a:defRPr sz="2000"/>
            </a:lvl3pPr>
            <a:lvl4pPr indent="-342900" lvl="3" marL="1828800" algn="l">
              <a:spcBef>
                <a:spcPts val="360"/>
              </a:spcBef>
              <a:spcAft>
                <a:spcPts val="0"/>
              </a:spcAft>
              <a:buClr>
                <a:schemeClr val="dk1"/>
              </a:buClr>
              <a:buSzPts val="1800"/>
              <a:buFont typeface="Calibri"/>
              <a:buChar char="–"/>
              <a:defRPr sz="1800"/>
            </a:lvl4pPr>
            <a:lvl5pPr indent="-342900" lvl="4" marL="2286000" algn="l">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Font typeface="Calibri"/>
              <a:buChar char="»"/>
              <a:defRPr sz="1800"/>
            </a:lvl6pPr>
            <a:lvl7pPr indent="-342900" lvl="6" marL="3200400" algn="l">
              <a:spcBef>
                <a:spcPts val="360"/>
              </a:spcBef>
              <a:spcAft>
                <a:spcPts val="0"/>
              </a:spcAft>
              <a:buClr>
                <a:schemeClr val="dk1"/>
              </a:buClr>
              <a:buSzPts val="1800"/>
              <a:buFont typeface="Calibri"/>
              <a:buChar char="»"/>
              <a:defRPr sz="1800"/>
            </a:lvl7pPr>
            <a:lvl8pPr indent="-342900" lvl="7" marL="3657600" algn="l">
              <a:spcBef>
                <a:spcPts val="360"/>
              </a:spcBef>
              <a:spcAft>
                <a:spcPts val="0"/>
              </a:spcAft>
              <a:buClr>
                <a:schemeClr val="dk1"/>
              </a:buClr>
              <a:buSzPts val="1800"/>
              <a:buFont typeface="Calibri"/>
              <a:buChar char="»"/>
              <a:defRPr sz="1800"/>
            </a:lvl8pPr>
            <a:lvl9pPr indent="-342900" lvl="8" marL="4114800" algn="l">
              <a:spcBef>
                <a:spcPts val="360"/>
              </a:spcBef>
              <a:spcAft>
                <a:spcPts val="0"/>
              </a:spcAft>
              <a:buClr>
                <a:schemeClr val="dk1"/>
              </a:buClr>
              <a:buSzPts val="1800"/>
              <a:buFont typeface="Calibri"/>
              <a:buChar char="»"/>
              <a:defRPr sz="1800"/>
            </a:lvl9pPr>
          </a:lstStyle>
          <a:p/>
        </p:txBody>
      </p:sp>
      <p:sp>
        <p:nvSpPr>
          <p:cNvPr id="109" name="Google Shape;109;p17"/>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 type="body"/>
          </p:nvPr>
        </p:nvSpPr>
        <p:spPr>
          <a:xfrm>
            <a:off x="457200" y="1150938"/>
            <a:ext cx="4040188" cy="4810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alibri"/>
              <a:buNone/>
              <a:defRPr b="1" sz="2400"/>
            </a:lvl1pPr>
            <a:lvl2pPr indent="-228600" lvl="1" marL="914400" algn="l">
              <a:spcBef>
                <a:spcPts val="400"/>
              </a:spcBef>
              <a:spcAft>
                <a:spcPts val="0"/>
              </a:spcAft>
              <a:buClr>
                <a:schemeClr val="dk1"/>
              </a:buClr>
              <a:buSzPts val="2000"/>
              <a:buFont typeface="Calibri"/>
              <a:buNone/>
              <a:defRPr b="1" sz="2000"/>
            </a:lvl2pPr>
            <a:lvl3pPr indent="-228600" lvl="2" marL="1371600" algn="l">
              <a:spcBef>
                <a:spcPts val="360"/>
              </a:spcBef>
              <a:spcAft>
                <a:spcPts val="0"/>
              </a:spcAft>
              <a:buClr>
                <a:schemeClr val="dk1"/>
              </a:buClr>
              <a:buSzPts val="1800"/>
              <a:buFont typeface="Calibri"/>
              <a:buNone/>
              <a:defRPr b="1" sz="1800"/>
            </a:lvl3pPr>
            <a:lvl4pPr indent="-228600" lvl="3" marL="1828800" algn="l">
              <a:spcBef>
                <a:spcPts val="320"/>
              </a:spcBef>
              <a:spcAft>
                <a:spcPts val="0"/>
              </a:spcAft>
              <a:buClr>
                <a:schemeClr val="dk1"/>
              </a:buClr>
              <a:buSzPts val="1600"/>
              <a:buFont typeface="Calibri"/>
              <a:buNone/>
              <a:defRPr b="1" sz="1600"/>
            </a:lvl4pPr>
            <a:lvl5pPr indent="-228600" lvl="4" marL="2286000" algn="l">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Font typeface="Calibri"/>
              <a:buNone/>
              <a:defRPr b="1" sz="1600"/>
            </a:lvl6pPr>
            <a:lvl7pPr indent="-228600" lvl="6" marL="3200400" algn="l">
              <a:spcBef>
                <a:spcPts val="320"/>
              </a:spcBef>
              <a:spcAft>
                <a:spcPts val="0"/>
              </a:spcAft>
              <a:buClr>
                <a:schemeClr val="dk1"/>
              </a:buClr>
              <a:buSzPts val="1600"/>
              <a:buFont typeface="Calibri"/>
              <a:buNone/>
              <a:defRPr b="1" sz="1600"/>
            </a:lvl7pPr>
            <a:lvl8pPr indent="-228600" lvl="7" marL="3657600" algn="l">
              <a:spcBef>
                <a:spcPts val="320"/>
              </a:spcBef>
              <a:spcAft>
                <a:spcPts val="0"/>
              </a:spcAft>
              <a:buClr>
                <a:schemeClr val="dk1"/>
              </a:buClr>
              <a:buSzPts val="1600"/>
              <a:buFont typeface="Calibri"/>
              <a:buNone/>
              <a:defRPr b="1" sz="1600"/>
            </a:lvl8pPr>
            <a:lvl9pPr indent="-228600" lvl="8" marL="4114800" algn="l">
              <a:spcBef>
                <a:spcPts val="320"/>
              </a:spcBef>
              <a:spcAft>
                <a:spcPts val="0"/>
              </a:spcAft>
              <a:buClr>
                <a:schemeClr val="dk1"/>
              </a:buClr>
              <a:buSzPts val="1600"/>
              <a:buFont typeface="Calibri"/>
              <a:buNone/>
              <a:defRPr b="1" sz="1600"/>
            </a:lvl9pPr>
          </a:lstStyle>
          <a:p/>
        </p:txBody>
      </p:sp>
      <p:sp>
        <p:nvSpPr>
          <p:cNvPr id="115" name="Google Shape;115;p18"/>
          <p:cNvSpPr txBox="1"/>
          <p:nvPr>
            <p:ph idx="2" type="body"/>
          </p:nvPr>
        </p:nvSpPr>
        <p:spPr>
          <a:xfrm>
            <a:off x="457200" y="1631950"/>
            <a:ext cx="4040188" cy="29638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alibri"/>
              <a:buChar char="•"/>
              <a:defRPr sz="2400"/>
            </a:lvl1pPr>
            <a:lvl2pPr indent="-355600" lvl="1" marL="914400" algn="l">
              <a:spcBef>
                <a:spcPts val="400"/>
              </a:spcBef>
              <a:spcAft>
                <a:spcPts val="0"/>
              </a:spcAft>
              <a:buClr>
                <a:schemeClr val="dk1"/>
              </a:buClr>
              <a:buSzPts val="2000"/>
              <a:buFont typeface="Calibri"/>
              <a:buChar char="–"/>
              <a:defRPr sz="2000"/>
            </a:lvl2pPr>
            <a:lvl3pPr indent="-342900" lvl="2" marL="1371600" algn="l">
              <a:spcBef>
                <a:spcPts val="360"/>
              </a:spcBef>
              <a:spcAft>
                <a:spcPts val="0"/>
              </a:spcAft>
              <a:buClr>
                <a:schemeClr val="dk1"/>
              </a:buClr>
              <a:buSzPts val="1800"/>
              <a:buFont typeface="Calibri"/>
              <a:buChar char="•"/>
              <a:defRPr sz="1800"/>
            </a:lvl3pPr>
            <a:lvl4pPr indent="-330200" lvl="3" marL="1828800" algn="l">
              <a:spcBef>
                <a:spcPts val="320"/>
              </a:spcBef>
              <a:spcAft>
                <a:spcPts val="0"/>
              </a:spcAft>
              <a:buClr>
                <a:schemeClr val="dk1"/>
              </a:buClr>
              <a:buSzPts val="1600"/>
              <a:buFont typeface="Calibri"/>
              <a:buChar char="–"/>
              <a:defRPr sz="1600"/>
            </a:lvl4pPr>
            <a:lvl5pPr indent="-330200" lvl="4" marL="2286000" algn="l">
              <a:spcBef>
                <a:spcPts val="320"/>
              </a:spcBef>
              <a:spcAft>
                <a:spcPts val="0"/>
              </a:spcAft>
              <a:buClr>
                <a:schemeClr val="dk1"/>
              </a:buClr>
              <a:buSzPts val="1600"/>
              <a:buFont typeface="Calibri"/>
              <a:buChar char="»"/>
              <a:defRPr sz="1600"/>
            </a:lvl5pPr>
            <a:lvl6pPr indent="-330200" lvl="5" marL="2743200" algn="l">
              <a:spcBef>
                <a:spcPts val="320"/>
              </a:spcBef>
              <a:spcAft>
                <a:spcPts val="0"/>
              </a:spcAft>
              <a:buClr>
                <a:schemeClr val="dk1"/>
              </a:buClr>
              <a:buSzPts val="1600"/>
              <a:buFont typeface="Calibri"/>
              <a:buChar char="»"/>
              <a:defRPr sz="1600"/>
            </a:lvl6pPr>
            <a:lvl7pPr indent="-330200" lvl="6" marL="3200400" algn="l">
              <a:spcBef>
                <a:spcPts val="320"/>
              </a:spcBef>
              <a:spcAft>
                <a:spcPts val="0"/>
              </a:spcAft>
              <a:buClr>
                <a:schemeClr val="dk1"/>
              </a:buClr>
              <a:buSzPts val="1600"/>
              <a:buFont typeface="Calibri"/>
              <a:buChar char="»"/>
              <a:defRPr sz="1600"/>
            </a:lvl7pPr>
            <a:lvl8pPr indent="-330200" lvl="7" marL="3657600" algn="l">
              <a:spcBef>
                <a:spcPts val="320"/>
              </a:spcBef>
              <a:spcAft>
                <a:spcPts val="0"/>
              </a:spcAft>
              <a:buClr>
                <a:schemeClr val="dk1"/>
              </a:buClr>
              <a:buSzPts val="1600"/>
              <a:buFont typeface="Calibri"/>
              <a:buChar char="»"/>
              <a:defRPr sz="1600"/>
            </a:lvl8pPr>
            <a:lvl9pPr indent="-330200" lvl="8" marL="4114800" algn="l">
              <a:spcBef>
                <a:spcPts val="320"/>
              </a:spcBef>
              <a:spcAft>
                <a:spcPts val="0"/>
              </a:spcAft>
              <a:buClr>
                <a:schemeClr val="dk1"/>
              </a:buClr>
              <a:buSzPts val="1600"/>
              <a:buFont typeface="Calibri"/>
              <a:buChar char="»"/>
              <a:defRPr sz="1600"/>
            </a:lvl9pPr>
          </a:lstStyle>
          <a:p/>
        </p:txBody>
      </p:sp>
      <p:sp>
        <p:nvSpPr>
          <p:cNvPr id="116" name="Google Shape;116;p18"/>
          <p:cNvSpPr txBox="1"/>
          <p:nvPr>
            <p:ph idx="3" type="body"/>
          </p:nvPr>
        </p:nvSpPr>
        <p:spPr>
          <a:xfrm>
            <a:off x="4645025" y="1150938"/>
            <a:ext cx="4041775" cy="4810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alibri"/>
              <a:buNone/>
              <a:defRPr b="1" sz="2400"/>
            </a:lvl1pPr>
            <a:lvl2pPr indent="-228600" lvl="1" marL="914400" algn="l">
              <a:spcBef>
                <a:spcPts val="400"/>
              </a:spcBef>
              <a:spcAft>
                <a:spcPts val="0"/>
              </a:spcAft>
              <a:buClr>
                <a:schemeClr val="dk1"/>
              </a:buClr>
              <a:buSzPts val="2000"/>
              <a:buFont typeface="Calibri"/>
              <a:buNone/>
              <a:defRPr b="1" sz="2000"/>
            </a:lvl2pPr>
            <a:lvl3pPr indent="-228600" lvl="2" marL="1371600" algn="l">
              <a:spcBef>
                <a:spcPts val="360"/>
              </a:spcBef>
              <a:spcAft>
                <a:spcPts val="0"/>
              </a:spcAft>
              <a:buClr>
                <a:schemeClr val="dk1"/>
              </a:buClr>
              <a:buSzPts val="1800"/>
              <a:buFont typeface="Calibri"/>
              <a:buNone/>
              <a:defRPr b="1" sz="1800"/>
            </a:lvl3pPr>
            <a:lvl4pPr indent="-228600" lvl="3" marL="1828800" algn="l">
              <a:spcBef>
                <a:spcPts val="320"/>
              </a:spcBef>
              <a:spcAft>
                <a:spcPts val="0"/>
              </a:spcAft>
              <a:buClr>
                <a:schemeClr val="dk1"/>
              </a:buClr>
              <a:buSzPts val="1600"/>
              <a:buFont typeface="Calibri"/>
              <a:buNone/>
              <a:defRPr b="1" sz="1600"/>
            </a:lvl4pPr>
            <a:lvl5pPr indent="-228600" lvl="4" marL="2286000" algn="l">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Font typeface="Calibri"/>
              <a:buNone/>
              <a:defRPr b="1" sz="1600"/>
            </a:lvl6pPr>
            <a:lvl7pPr indent="-228600" lvl="6" marL="3200400" algn="l">
              <a:spcBef>
                <a:spcPts val="320"/>
              </a:spcBef>
              <a:spcAft>
                <a:spcPts val="0"/>
              </a:spcAft>
              <a:buClr>
                <a:schemeClr val="dk1"/>
              </a:buClr>
              <a:buSzPts val="1600"/>
              <a:buFont typeface="Calibri"/>
              <a:buNone/>
              <a:defRPr b="1" sz="1600"/>
            </a:lvl7pPr>
            <a:lvl8pPr indent="-228600" lvl="7" marL="3657600" algn="l">
              <a:spcBef>
                <a:spcPts val="320"/>
              </a:spcBef>
              <a:spcAft>
                <a:spcPts val="0"/>
              </a:spcAft>
              <a:buClr>
                <a:schemeClr val="dk1"/>
              </a:buClr>
              <a:buSzPts val="1600"/>
              <a:buFont typeface="Calibri"/>
              <a:buNone/>
              <a:defRPr b="1" sz="1600"/>
            </a:lvl8pPr>
            <a:lvl9pPr indent="-228600" lvl="8" marL="4114800" algn="l">
              <a:spcBef>
                <a:spcPts val="320"/>
              </a:spcBef>
              <a:spcAft>
                <a:spcPts val="0"/>
              </a:spcAft>
              <a:buClr>
                <a:schemeClr val="dk1"/>
              </a:buClr>
              <a:buSzPts val="1600"/>
              <a:buFont typeface="Calibri"/>
              <a:buNone/>
              <a:defRPr b="1" sz="1600"/>
            </a:lvl9pPr>
          </a:lstStyle>
          <a:p/>
        </p:txBody>
      </p:sp>
      <p:sp>
        <p:nvSpPr>
          <p:cNvPr id="117" name="Google Shape;117;p18"/>
          <p:cNvSpPr txBox="1"/>
          <p:nvPr>
            <p:ph idx="4" type="body"/>
          </p:nvPr>
        </p:nvSpPr>
        <p:spPr>
          <a:xfrm>
            <a:off x="4645025" y="1631950"/>
            <a:ext cx="4041775" cy="29638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alibri"/>
              <a:buChar char="•"/>
              <a:defRPr sz="2400"/>
            </a:lvl1pPr>
            <a:lvl2pPr indent="-355600" lvl="1" marL="914400" algn="l">
              <a:spcBef>
                <a:spcPts val="400"/>
              </a:spcBef>
              <a:spcAft>
                <a:spcPts val="0"/>
              </a:spcAft>
              <a:buClr>
                <a:schemeClr val="dk1"/>
              </a:buClr>
              <a:buSzPts val="2000"/>
              <a:buFont typeface="Calibri"/>
              <a:buChar char="–"/>
              <a:defRPr sz="2000"/>
            </a:lvl2pPr>
            <a:lvl3pPr indent="-342900" lvl="2" marL="1371600" algn="l">
              <a:spcBef>
                <a:spcPts val="360"/>
              </a:spcBef>
              <a:spcAft>
                <a:spcPts val="0"/>
              </a:spcAft>
              <a:buClr>
                <a:schemeClr val="dk1"/>
              </a:buClr>
              <a:buSzPts val="1800"/>
              <a:buFont typeface="Calibri"/>
              <a:buChar char="•"/>
              <a:defRPr sz="1800"/>
            </a:lvl3pPr>
            <a:lvl4pPr indent="-330200" lvl="3" marL="1828800" algn="l">
              <a:spcBef>
                <a:spcPts val="320"/>
              </a:spcBef>
              <a:spcAft>
                <a:spcPts val="0"/>
              </a:spcAft>
              <a:buClr>
                <a:schemeClr val="dk1"/>
              </a:buClr>
              <a:buSzPts val="1600"/>
              <a:buFont typeface="Calibri"/>
              <a:buChar char="–"/>
              <a:defRPr sz="1600"/>
            </a:lvl4pPr>
            <a:lvl5pPr indent="-330200" lvl="4" marL="2286000" algn="l">
              <a:spcBef>
                <a:spcPts val="320"/>
              </a:spcBef>
              <a:spcAft>
                <a:spcPts val="0"/>
              </a:spcAft>
              <a:buClr>
                <a:schemeClr val="dk1"/>
              </a:buClr>
              <a:buSzPts val="1600"/>
              <a:buFont typeface="Calibri"/>
              <a:buChar char="»"/>
              <a:defRPr sz="1600"/>
            </a:lvl5pPr>
            <a:lvl6pPr indent="-330200" lvl="5" marL="2743200" algn="l">
              <a:spcBef>
                <a:spcPts val="320"/>
              </a:spcBef>
              <a:spcAft>
                <a:spcPts val="0"/>
              </a:spcAft>
              <a:buClr>
                <a:schemeClr val="dk1"/>
              </a:buClr>
              <a:buSzPts val="1600"/>
              <a:buFont typeface="Calibri"/>
              <a:buChar char="»"/>
              <a:defRPr sz="1600"/>
            </a:lvl6pPr>
            <a:lvl7pPr indent="-330200" lvl="6" marL="3200400" algn="l">
              <a:spcBef>
                <a:spcPts val="320"/>
              </a:spcBef>
              <a:spcAft>
                <a:spcPts val="0"/>
              </a:spcAft>
              <a:buClr>
                <a:schemeClr val="dk1"/>
              </a:buClr>
              <a:buSzPts val="1600"/>
              <a:buFont typeface="Calibri"/>
              <a:buChar char="»"/>
              <a:defRPr sz="1600"/>
            </a:lvl7pPr>
            <a:lvl8pPr indent="-330200" lvl="7" marL="3657600" algn="l">
              <a:spcBef>
                <a:spcPts val="320"/>
              </a:spcBef>
              <a:spcAft>
                <a:spcPts val="0"/>
              </a:spcAft>
              <a:buClr>
                <a:schemeClr val="dk1"/>
              </a:buClr>
              <a:buSzPts val="1600"/>
              <a:buFont typeface="Calibri"/>
              <a:buChar char="»"/>
              <a:defRPr sz="1600"/>
            </a:lvl8pPr>
            <a:lvl9pPr indent="-330200" lvl="8" marL="4114800" algn="l">
              <a:spcBef>
                <a:spcPts val="320"/>
              </a:spcBef>
              <a:spcAft>
                <a:spcPts val="0"/>
              </a:spcAft>
              <a:buClr>
                <a:schemeClr val="dk1"/>
              </a:buClr>
              <a:buSzPts val="1600"/>
              <a:buFont typeface="Calibri"/>
              <a:buChar char="»"/>
              <a:defRPr sz="1600"/>
            </a:lvl9pPr>
          </a:lstStyle>
          <a:p/>
        </p:txBody>
      </p:sp>
      <p:sp>
        <p:nvSpPr>
          <p:cNvPr id="118" name="Google Shape;118;p18"/>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9"/>
          <p:cNvSpPr txBox="1"/>
          <p:nvPr>
            <p:ph type="title"/>
          </p:nvPr>
        </p:nvSpPr>
        <p:spPr>
          <a:xfrm>
            <a:off x="1403350" y="196850"/>
            <a:ext cx="72707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9"/>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0"/>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0"/>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1"/>
          <p:cNvSpPr txBox="1"/>
          <p:nvPr>
            <p:ph idx="1" type="body"/>
          </p:nvPr>
        </p:nvSpPr>
        <p:spPr>
          <a:xfrm>
            <a:off x="3575050" y="204788"/>
            <a:ext cx="5111750" cy="43910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Calibri"/>
              <a:buChar char="•"/>
              <a:defRPr sz="3200"/>
            </a:lvl1pPr>
            <a:lvl2pPr indent="-406400" lvl="1" marL="914400" algn="l">
              <a:spcBef>
                <a:spcPts val="560"/>
              </a:spcBef>
              <a:spcAft>
                <a:spcPts val="0"/>
              </a:spcAft>
              <a:buClr>
                <a:schemeClr val="dk1"/>
              </a:buClr>
              <a:buSzPts val="2800"/>
              <a:buFont typeface="Calibri"/>
              <a:buChar char="–"/>
              <a:defRPr sz="2800"/>
            </a:lvl2pPr>
            <a:lvl3pPr indent="-381000" lvl="2" marL="1371600" algn="l">
              <a:spcBef>
                <a:spcPts val="480"/>
              </a:spcBef>
              <a:spcAft>
                <a:spcPts val="0"/>
              </a:spcAft>
              <a:buClr>
                <a:schemeClr val="dk1"/>
              </a:buClr>
              <a:buSzPts val="2400"/>
              <a:buFont typeface="Calibri"/>
              <a:buChar char="•"/>
              <a:defRPr sz="2400"/>
            </a:lvl3pPr>
            <a:lvl4pPr indent="-355600" lvl="3" marL="1828800" algn="l">
              <a:spcBef>
                <a:spcPts val="400"/>
              </a:spcBef>
              <a:spcAft>
                <a:spcPts val="0"/>
              </a:spcAft>
              <a:buClr>
                <a:schemeClr val="dk1"/>
              </a:buClr>
              <a:buSzPts val="2000"/>
              <a:buFont typeface="Calibri"/>
              <a:buChar char="–"/>
              <a:defRPr sz="2000"/>
            </a:lvl4pPr>
            <a:lvl5pPr indent="-355600" lvl="4" marL="2286000" algn="l">
              <a:spcBef>
                <a:spcPts val="400"/>
              </a:spcBef>
              <a:spcAft>
                <a:spcPts val="0"/>
              </a:spcAft>
              <a:buClr>
                <a:schemeClr val="dk1"/>
              </a:buClr>
              <a:buSzPts val="2000"/>
              <a:buFont typeface="Calibri"/>
              <a:buChar char="»"/>
              <a:defRPr sz="2000"/>
            </a:lvl5pPr>
            <a:lvl6pPr indent="-355600" lvl="5" marL="2743200" algn="l">
              <a:spcBef>
                <a:spcPts val="400"/>
              </a:spcBef>
              <a:spcAft>
                <a:spcPts val="0"/>
              </a:spcAft>
              <a:buClr>
                <a:schemeClr val="dk1"/>
              </a:buClr>
              <a:buSzPts val="2000"/>
              <a:buFont typeface="Calibri"/>
              <a:buChar char="»"/>
              <a:defRPr sz="2000"/>
            </a:lvl6pPr>
            <a:lvl7pPr indent="-355600" lvl="6" marL="3200400" algn="l">
              <a:spcBef>
                <a:spcPts val="400"/>
              </a:spcBef>
              <a:spcAft>
                <a:spcPts val="0"/>
              </a:spcAft>
              <a:buClr>
                <a:schemeClr val="dk1"/>
              </a:buClr>
              <a:buSzPts val="2000"/>
              <a:buFont typeface="Calibri"/>
              <a:buChar char="»"/>
              <a:defRPr sz="2000"/>
            </a:lvl7pPr>
            <a:lvl8pPr indent="-355600" lvl="7" marL="3657600" algn="l">
              <a:spcBef>
                <a:spcPts val="400"/>
              </a:spcBef>
              <a:spcAft>
                <a:spcPts val="0"/>
              </a:spcAft>
              <a:buClr>
                <a:schemeClr val="dk1"/>
              </a:buClr>
              <a:buSzPts val="2000"/>
              <a:buFont typeface="Calibri"/>
              <a:buChar char="»"/>
              <a:defRPr sz="2000"/>
            </a:lvl8pPr>
            <a:lvl9pPr indent="-355600" lvl="8" marL="4114800" algn="l">
              <a:spcBef>
                <a:spcPts val="400"/>
              </a:spcBef>
              <a:spcAft>
                <a:spcPts val="0"/>
              </a:spcAft>
              <a:buClr>
                <a:schemeClr val="dk1"/>
              </a:buClr>
              <a:buSzPts val="2000"/>
              <a:buFont typeface="Calibri"/>
              <a:buChar char="»"/>
              <a:defRPr sz="2000"/>
            </a:lvl9pPr>
          </a:lstStyle>
          <a:p/>
        </p:txBody>
      </p:sp>
      <p:sp>
        <p:nvSpPr>
          <p:cNvPr id="133" name="Google Shape;133;p21"/>
          <p:cNvSpPr txBox="1"/>
          <p:nvPr>
            <p:ph idx="2" type="body"/>
          </p:nvPr>
        </p:nvSpPr>
        <p:spPr>
          <a:xfrm>
            <a:off x="457200" y="1076325"/>
            <a:ext cx="3008313" cy="351948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alibri"/>
              <a:buNone/>
              <a:defRPr sz="1400"/>
            </a:lvl1pPr>
            <a:lvl2pPr indent="-228600" lvl="1" marL="914400" algn="l">
              <a:spcBef>
                <a:spcPts val="240"/>
              </a:spcBef>
              <a:spcAft>
                <a:spcPts val="0"/>
              </a:spcAft>
              <a:buClr>
                <a:schemeClr val="dk1"/>
              </a:buClr>
              <a:buSzPts val="1200"/>
              <a:buFont typeface="Calibri"/>
              <a:buNone/>
              <a:defRPr sz="1200"/>
            </a:lvl2pPr>
            <a:lvl3pPr indent="-228600" lvl="2" marL="1371600" algn="l">
              <a:spcBef>
                <a:spcPts val="200"/>
              </a:spcBef>
              <a:spcAft>
                <a:spcPts val="0"/>
              </a:spcAft>
              <a:buClr>
                <a:schemeClr val="dk1"/>
              </a:buClr>
              <a:buSzPts val="1000"/>
              <a:buFont typeface="Calibri"/>
              <a:buNone/>
              <a:defRPr sz="1000"/>
            </a:lvl3pPr>
            <a:lvl4pPr indent="-228600" lvl="3" marL="1828800" algn="l">
              <a:spcBef>
                <a:spcPts val="180"/>
              </a:spcBef>
              <a:spcAft>
                <a:spcPts val="0"/>
              </a:spcAft>
              <a:buClr>
                <a:schemeClr val="dk1"/>
              </a:buClr>
              <a:buSzPts val="900"/>
              <a:buFont typeface="Calibri"/>
              <a:buNone/>
              <a:defRPr sz="900"/>
            </a:lvl4pPr>
            <a:lvl5pPr indent="-228600" lvl="4" marL="2286000" algn="l">
              <a:spcBef>
                <a:spcPts val="180"/>
              </a:spcBef>
              <a:spcAft>
                <a:spcPts val="0"/>
              </a:spcAft>
              <a:buClr>
                <a:schemeClr val="dk1"/>
              </a:buClr>
              <a:buSzPts val="900"/>
              <a:buFont typeface="Calibri"/>
              <a:buNone/>
              <a:defRPr sz="900"/>
            </a:lvl5pPr>
            <a:lvl6pPr indent="-228600" lvl="5" marL="2743200" algn="l">
              <a:spcBef>
                <a:spcPts val="180"/>
              </a:spcBef>
              <a:spcAft>
                <a:spcPts val="0"/>
              </a:spcAft>
              <a:buClr>
                <a:schemeClr val="dk1"/>
              </a:buClr>
              <a:buSzPts val="900"/>
              <a:buFont typeface="Calibri"/>
              <a:buNone/>
              <a:defRPr sz="900"/>
            </a:lvl6pPr>
            <a:lvl7pPr indent="-228600" lvl="6" marL="3200400" algn="l">
              <a:spcBef>
                <a:spcPts val="180"/>
              </a:spcBef>
              <a:spcAft>
                <a:spcPts val="0"/>
              </a:spcAft>
              <a:buClr>
                <a:schemeClr val="dk1"/>
              </a:buClr>
              <a:buSzPts val="900"/>
              <a:buFont typeface="Calibri"/>
              <a:buNone/>
              <a:defRPr sz="900"/>
            </a:lvl7pPr>
            <a:lvl8pPr indent="-228600" lvl="7" marL="3657600" algn="l">
              <a:spcBef>
                <a:spcPts val="180"/>
              </a:spcBef>
              <a:spcAft>
                <a:spcPts val="0"/>
              </a:spcAft>
              <a:buClr>
                <a:schemeClr val="dk1"/>
              </a:buClr>
              <a:buSzPts val="900"/>
              <a:buFont typeface="Calibri"/>
              <a:buNone/>
              <a:defRPr sz="900"/>
            </a:lvl8pPr>
            <a:lvl9pPr indent="-228600" lvl="8" marL="4114800" algn="l">
              <a:spcBef>
                <a:spcPts val="180"/>
              </a:spcBef>
              <a:spcAft>
                <a:spcPts val="0"/>
              </a:spcAft>
              <a:buClr>
                <a:schemeClr val="dk1"/>
              </a:buClr>
              <a:buSzPts val="900"/>
              <a:buFont typeface="Calibri"/>
              <a:buNone/>
              <a:defRPr sz="900"/>
            </a:lvl9pPr>
          </a:lstStyle>
          <a:p/>
        </p:txBody>
      </p:sp>
      <p:sp>
        <p:nvSpPr>
          <p:cNvPr id="134" name="Google Shape;134;p21"/>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68313" y="123825"/>
            <a:ext cx="8207375" cy="8620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 type="body"/>
          </p:nvPr>
        </p:nvSpPr>
        <p:spPr>
          <a:xfrm>
            <a:off x="468313" y="1131888"/>
            <a:ext cx="8207375" cy="3509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 name="Google Shape;21;p3"/>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22" name="Google Shape;22;p3"/>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22"/>
          <p:cNvSpPr txBox="1"/>
          <p:nvPr>
            <p:ph type="title"/>
          </p:nvPr>
        </p:nvSpPr>
        <p:spPr>
          <a:xfrm>
            <a:off x="1792288" y="3602038"/>
            <a:ext cx="5486400" cy="425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2"/>
          <p:cNvSpPr/>
          <p:nvPr>
            <p:ph idx="2" type="pic"/>
          </p:nvPr>
        </p:nvSpPr>
        <p:spPr>
          <a:xfrm>
            <a:off x="1792288" y="460375"/>
            <a:ext cx="5486400" cy="3086100"/>
          </a:xfrm>
          <a:prstGeom prst="rect">
            <a:avLst/>
          </a:prstGeom>
          <a:noFill/>
          <a:ln>
            <a:noFill/>
          </a:ln>
        </p:spPr>
      </p:sp>
      <p:sp>
        <p:nvSpPr>
          <p:cNvPr id="140" name="Google Shape;140;p22"/>
          <p:cNvSpPr txBox="1"/>
          <p:nvPr>
            <p:ph idx="1" type="body"/>
          </p:nvPr>
        </p:nvSpPr>
        <p:spPr>
          <a:xfrm>
            <a:off x="1792288" y="4027488"/>
            <a:ext cx="5486400" cy="60325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alibri"/>
              <a:buNone/>
              <a:defRPr sz="1400"/>
            </a:lvl1pPr>
            <a:lvl2pPr indent="-228600" lvl="1" marL="914400" algn="l">
              <a:spcBef>
                <a:spcPts val="240"/>
              </a:spcBef>
              <a:spcAft>
                <a:spcPts val="0"/>
              </a:spcAft>
              <a:buClr>
                <a:schemeClr val="dk1"/>
              </a:buClr>
              <a:buSzPts val="1200"/>
              <a:buFont typeface="Calibri"/>
              <a:buNone/>
              <a:defRPr sz="1200"/>
            </a:lvl2pPr>
            <a:lvl3pPr indent="-228600" lvl="2" marL="1371600" algn="l">
              <a:spcBef>
                <a:spcPts val="200"/>
              </a:spcBef>
              <a:spcAft>
                <a:spcPts val="0"/>
              </a:spcAft>
              <a:buClr>
                <a:schemeClr val="dk1"/>
              </a:buClr>
              <a:buSzPts val="1000"/>
              <a:buFont typeface="Calibri"/>
              <a:buNone/>
              <a:defRPr sz="1000"/>
            </a:lvl3pPr>
            <a:lvl4pPr indent="-228600" lvl="3" marL="1828800" algn="l">
              <a:spcBef>
                <a:spcPts val="180"/>
              </a:spcBef>
              <a:spcAft>
                <a:spcPts val="0"/>
              </a:spcAft>
              <a:buClr>
                <a:schemeClr val="dk1"/>
              </a:buClr>
              <a:buSzPts val="900"/>
              <a:buFont typeface="Calibri"/>
              <a:buNone/>
              <a:defRPr sz="900"/>
            </a:lvl4pPr>
            <a:lvl5pPr indent="-228600" lvl="4" marL="2286000" algn="l">
              <a:spcBef>
                <a:spcPts val="180"/>
              </a:spcBef>
              <a:spcAft>
                <a:spcPts val="0"/>
              </a:spcAft>
              <a:buClr>
                <a:schemeClr val="dk1"/>
              </a:buClr>
              <a:buSzPts val="900"/>
              <a:buFont typeface="Calibri"/>
              <a:buNone/>
              <a:defRPr sz="900"/>
            </a:lvl5pPr>
            <a:lvl6pPr indent="-228600" lvl="5" marL="2743200" algn="l">
              <a:spcBef>
                <a:spcPts val="180"/>
              </a:spcBef>
              <a:spcAft>
                <a:spcPts val="0"/>
              </a:spcAft>
              <a:buClr>
                <a:schemeClr val="dk1"/>
              </a:buClr>
              <a:buSzPts val="900"/>
              <a:buFont typeface="Calibri"/>
              <a:buNone/>
              <a:defRPr sz="900"/>
            </a:lvl6pPr>
            <a:lvl7pPr indent="-228600" lvl="6" marL="3200400" algn="l">
              <a:spcBef>
                <a:spcPts val="180"/>
              </a:spcBef>
              <a:spcAft>
                <a:spcPts val="0"/>
              </a:spcAft>
              <a:buClr>
                <a:schemeClr val="dk1"/>
              </a:buClr>
              <a:buSzPts val="900"/>
              <a:buFont typeface="Calibri"/>
              <a:buNone/>
              <a:defRPr sz="900"/>
            </a:lvl7pPr>
            <a:lvl8pPr indent="-228600" lvl="7" marL="3657600" algn="l">
              <a:spcBef>
                <a:spcPts val="180"/>
              </a:spcBef>
              <a:spcAft>
                <a:spcPts val="0"/>
              </a:spcAft>
              <a:buClr>
                <a:schemeClr val="dk1"/>
              </a:buClr>
              <a:buSzPts val="900"/>
              <a:buFont typeface="Calibri"/>
              <a:buNone/>
              <a:defRPr sz="900"/>
            </a:lvl8pPr>
            <a:lvl9pPr indent="-228600" lvl="8" marL="4114800" algn="l">
              <a:spcBef>
                <a:spcPts val="180"/>
              </a:spcBef>
              <a:spcAft>
                <a:spcPts val="0"/>
              </a:spcAft>
              <a:buClr>
                <a:schemeClr val="dk1"/>
              </a:buClr>
              <a:buSzPts val="900"/>
              <a:buFont typeface="Calibri"/>
              <a:buNone/>
              <a:defRPr sz="900"/>
            </a:lvl9pPr>
          </a:lstStyle>
          <a:p/>
        </p:txBody>
      </p:sp>
      <p:sp>
        <p:nvSpPr>
          <p:cNvPr id="141" name="Google Shape;141;p22"/>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2"/>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4" name="Shape 144"/>
        <p:cNvGrpSpPr/>
        <p:nvPr/>
      </p:nvGrpSpPr>
      <p:grpSpPr>
        <a:xfrm>
          <a:off x="0" y="0"/>
          <a:ext cx="0" cy="0"/>
          <a:chOff x="0" y="0"/>
          <a:chExt cx="0" cy="0"/>
        </a:xfrm>
      </p:grpSpPr>
      <p:sp>
        <p:nvSpPr>
          <p:cNvPr id="145" name="Google Shape;145;p23"/>
          <p:cNvSpPr txBox="1"/>
          <p:nvPr>
            <p:ph type="title"/>
          </p:nvPr>
        </p:nvSpPr>
        <p:spPr>
          <a:xfrm>
            <a:off x="1403350" y="196850"/>
            <a:ext cx="72707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3"/>
          <p:cNvSpPr txBox="1"/>
          <p:nvPr>
            <p:ph idx="1" type="body"/>
          </p:nvPr>
        </p:nvSpPr>
        <p:spPr>
          <a:xfrm rot="5400000">
            <a:off x="3347244" y="-738981"/>
            <a:ext cx="3395662" cy="72834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23"/>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0" name="Shape 150"/>
        <p:cNvGrpSpPr/>
        <p:nvPr/>
      </p:nvGrpSpPr>
      <p:grpSpPr>
        <a:xfrm>
          <a:off x="0" y="0"/>
          <a:ext cx="0" cy="0"/>
          <a:chOff x="0" y="0"/>
          <a:chExt cx="0" cy="0"/>
        </a:xfrm>
      </p:grpSpPr>
      <p:sp>
        <p:nvSpPr>
          <p:cNvPr id="151" name="Google Shape;151;p24"/>
          <p:cNvSpPr txBox="1"/>
          <p:nvPr>
            <p:ph type="title"/>
          </p:nvPr>
        </p:nvSpPr>
        <p:spPr>
          <a:xfrm rot="5400000">
            <a:off x="5574507" y="1488282"/>
            <a:ext cx="4403725" cy="18208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4"/>
          <p:cNvSpPr txBox="1"/>
          <p:nvPr>
            <p:ph idx="1" type="body"/>
          </p:nvPr>
        </p:nvSpPr>
        <p:spPr>
          <a:xfrm rot="5400000">
            <a:off x="1856582" y="-256381"/>
            <a:ext cx="4403725" cy="53101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24"/>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3306763"/>
            <a:ext cx="7772400" cy="10207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722313" y="2181225"/>
            <a:ext cx="7772400" cy="1125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Calibri"/>
              <a:buNone/>
              <a:defRPr sz="2000"/>
            </a:lvl1pPr>
            <a:lvl2pPr indent="-228600" lvl="1" marL="914400" algn="l">
              <a:spcBef>
                <a:spcPts val="360"/>
              </a:spcBef>
              <a:spcAft>
                <a:spcPts val="0"/>
              </a:spcAft>
              <a:buClr>
                <a:schemeClr val="lt1"/>
              </a:buClr>
              <a:buSzPts val="1800"/>
              <a:buFont typeface="Calibri"/>
              <a:buNone/>
              <a:defRPr sz="1800"/>
            </a:lvl2pPr>
            <a:lvl3pPr indent="-228600" lvl="2" marL="1371600" algn="l">
              <a:spcBef>
                <a:spcPts val="320"/>
              </a:spcBef>
              <a:spcAft>
                <a:spcPts val="0"/>
              </a:spcAft>
              <a:buClr>
                <a:schemeClr val="lt1"/>
              </a:buClr>
              <a:buSzPts val="1600"/>
              <a:buFont typeface="Calibri"/>
              <a:buNone/>
              <a:defRPr sz="1600"/>
            </a:lvl3pPr>
            <a:lvl4pPr indent="-228600" lvl="3" marL="1828800" algn="l">
              <a:spcBef>
                <a:spcPts val="280"/>
              </a:spcBef>
              <a:spcAft>
                <a:spcPts val="0"/>
              </a:spcAft>
              <a:buClr>
                <a:schemeClr val="lt1"/>
              </a:buClr>
              <a:buSzPts val="1400"/>
              <a:buFont typeface="Calibri"/>
              <a:buNone/>
              <a:defRPr sz="1400"/>
            </a:lvl4pPr>
            <a:lvl5pPr indent="-228600" lvl="4" marL="2286000" algn="l">
              <a:spcBef>
                <a:spcPts val="280"/>
              </a:spcBef>
              <a:spcAft>
                <a:spcPts val="0"/>
              </a:spcAft>
              <a:buClr>
                <a:schemeClr val="lt1"/>
              </a:buClr>
              <a:buSzPts val="1400"/>
              <a:buFont typeface="Calibri"/>
              <a:buNone/>
              <a:defRPr sz="1400"/>
            </a:lvl5pPr>
            <a:lvl6pPr indent="-228600" lvl="5" marL="2743200" algn="l">
              <a:spcBef>
                <a:spcPts val="280"/>
              </a:spcBef>
              <a:spcAft>
                <a:spcPts val="0"/>
              </a:spcAft>
              <a:buClr>
                <a:schemeClr val="lt1"/>
              </a:buClr>
              <a:buSzPts val="1400"/>
              <a:buFont typeface="Calibri"/>
              <a:buNone/>
              <a:defRPr sz="1400"/>
            </a:lvl6pPr>
            <a:lvl7pPr indent="-228600" lvl="6" marL="3200400" algn="l">
              <a:spcBef>
                <a:spcPts val="280"/>
              </a:spcBef>
              <a:spcAft>
                <a:spcPts val="0"/>
              </a:spcAft>
              <a:buClr>
                <a:schemeClr val="lt1"/>
              </a:buClr>
              <a:buSzPts val="1400"/>
              <a:buFont typeface="Calibri"/>
              <a:buNone/>
              <a:defRPr sz="1400"/>
            </a:lvl7pPr>
            <a:lvl8pPr indent="-228600" lvl="7" marL="3657600" algn="l">
              <a:spcBef>
                <a:spcPts val="280"/>
              </a:spcBef>
              <a:spcAft>
                <a:spcPts val="0"/>
              </a:spcAft>
              <a:buClr>
                <a:schemeClr val="lt1"/>
              </a:buClr>
              <a:buSzPts val="1400"/>
              <a:buFont typeface="Calibri"/>
              <a:buNone/>
              <a:defRPr sz="1400"/>
            </a:lvl8pPr>
            <a:lvl9pPr indent="-228600" lvl="8" marL="4114800" algn="l">
              <a:spcBef>
                <a:spcPts val="280"/>
              </a:spcBef>
              <a:spcAft>
                <a:spcPts val="0"/>
              </a:spcAft>
              <a:buClr>
                <a:schemeClr val="lt1"/>
              </a:buClr>
              <a:buSzPts val="1400"/>
              <a:buFont typeface="Calibri"/>
              <a:buNone/>
              <a:defRPr sz="1400"/>
            </a:lvl9pPr>
          </a:lstStyle>
          <a:p/>
        </p:txBody>
      </p:sp>
      <p:sp>
        <p:nvSpPr>
          <p:cNvPr id="27" name="Google Shape;27;p4"/>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28" name="Google Shape;28;p4"/>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68313" y="123825"/>
            <a:ext cx="8207375" cy="8620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468313" y="1131888"/>
            <a:ext cx="4027487" cy="35099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Calibri"/>
              <a:buChar char="•"/>
              <a:defRPr sz="2800"/>
            </a:lvl1pPr>
            <a:lvl2pPr indent="-381000" lvl="1" marL="914400" algn="l">
              <a:spcBef>
                <a:spcPts val="480"/>
              </a:spcBef>
              <a:spcAft>
                <a:spcPts val="0"/>
              </a:spcAft>
              <a:buClr>
                <a:schemeClr val="lt1"/>
              </a:buClr>
              <a:buSzPts val="2400"/>
              <a:buFont typeface="Calibri"/>
              <a:buChar char="–"/>
              <a:defRPr sz="2400"/>
            </a:lvl2pPr>
            <a:lvl3pPr indent="-355600" lvl="2" marL="1371600" algn="l">
              <a:spcBef>
                <a:spcPts val="400"/>
              </a:spcBef>
              <a:spcAft>
                <a:spcPts val="0"/>
              </a:spcAft>
              <a:buClr>
                <a:schemeClr val="lt1"/>
              </a:buClr>
              <a:buSzPts val="2000"/>
              <a:buFont typeface="Calibri"/>
              <a:buChar char="•"/>
              <a:defRPr sz="2000"/>
            </a:lvl3pPr>
            <a:lvl4pPr indent="-342900" lvl="3" marL="1828800" algn="l">
              <a:spcBef>
                <a:spcPts val="360"/>
              </a:spcBef>
              <a:spcAft>
                <a:spcPts val="0"/>
              </a:spcAft>
              <a:buClr>
                <a:schemeClr val="lt1"/>
              </a:buClr>
              <a:buSzPts val="1800"/>
              <a:buFont typeface="Calibri"/>
              <a:buChar char="–"/>
              <a:defRPr sz="1800"/>
            </a:lvl4pPr>
            <a:lvl5pPr indent="-342900" lvl="4" marL="2286000" algn="l">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Font typeface="Calibri"/>
              <a:buChar char="»"/>
              <a:defRPr sz="1800"/>
            </a:lvl6pPr>
            <a:lvl7pPr indent="-342900" lvl="6" marL="3200400" algn="l">
              <a:spcBef>
                <a:spcPts val="360"/>
              </a:spcBef>
              <a:spcAft>
                <a:spcPts val="0"/>
              </a:spcAft>
              <a:buClr>
                <a:schemeClr val="lt1"/>
              </a:buClr>
              <a:buSzPts val="1800"/>
              <a:buFont typeface="Calibri"/>
              <a:buChar char="»"/>
              <a:defRPr sz="1800"/>
            </a:lvl7pPr>
            <a:lvl8pPr indent="-342900" lvl="7" marL="3657600" algn="l">
              <a:spcBef>
                <a:spcPts val="360"/>
              </a:spcBef>
              <a:spcAft>
                <a:spcPts val="0"/>
              </a:spcAft>
              <a:buClr>
                <a:schemeClr val="lt1"/>
              </a:buClr>
              <a:buSzPts val="1800"/>
              <a:buFont typeface="Calibri"/>
              <a:buChar char="»"/>
              <a:defRPr sz="1800"/>
            </a:lvl8pPr>
            <a:lvl9pPr indent="-342900" lvl="8" marL="4114800" algn="l">
              <a:spcBef>
                <a:spcPts val="360"/>
              </a:spcBef>
              <a:spcAft>
                <a:spcPts val="0"/>
              </a:spcAft>
              <a:buClr>
                <a:schemeClr val="lt1"/>
              </a:buClr>
              <a:buSzPts val="1800"/>
              <a:buFont typeface="Calibri"/>
              <a:buChar char="»"/>
              <a:defRPr sz="1800"/>
            </a:lvl9pPr>
          </a:lstStyle>
          <a:p/>
        </p:txBody>
      </p:sp>
      <p:sp>
        <p:nvSpPr>
          <p:cNvPr id="33" name="Google Shape;33;p5"/>
          <p:cNvSpPr txBox="1"/>
          <p:nvPr>
            <p:ph idx="2" type="body"/>
          </p:nvPr>
        </p:nvSpPr>
        <p:spPr>
          <a:xfrm>
            <a:off x="4648200" y="1131888"/>
            <a:ext cx="4027488" cy="35099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Calibri"/>
              <a:buChar char="•"/>
              <a:defRPr sz="2800"/>
            </a:lvl1pPr>
            <a:lvl2pPr indent="-381000" lvl="1" marL="914400" algn="l">
              <a:spcBef>
                <a:spcPts val="480"/>
              </a:spcBef>
              <a:spcAft>
                <a:spcPts val="0"/>
              </a:spcAft>
              <a:buClr>
                <a:schemeClr val="lt1"/>
              </a:buClr>
              <a:buSzPts val="2400"/>
              <a:buFont typeface="Calibri"/>
              <a:buChar char="–"/>
              <a:defRPr sz="2400"/>
            </a:lvl2pPr>
            <a:lvl3pPr indent="-355600" lvl="2" marL="1371600" algn="l">
              <a:spcBef>
                <a:spcPts val="400"/>
              </a:spcBef>
              <a:spcAft>
                <a:spcPts val="0"/>
              </a:spcAft>
              <a:buClr>
                <a:schemeClr val="lt1"/>
              </a:buClr>
              <a:buSzPts val="2000"/>
              <a:buFont typeface="Calibri"/>
              <a:buChar char="•"/>
              <a:defRPr sz="2000"/>
            </a:lvl3pPr>
            <a:lvl4pPr indent="-342900" lvl="3" marL="1828800" algn="l">
              <a:spcBef>
                <a:spcPts val="360"/>
              </a:spcBef>
              <a:spcAft>
                <a:spcPts val="0"/>
              </a:spcAft>
              <a:buClr>
                <a:schemeClr val="lt1"/>
              </a:buClr>
              <a:buSzPts val="1800"/>
              <a:buFont typeface="Calibri"/>
              <a:buChar char="–"/>
              <a:defRPr sz="1800"/>
            </a:lvl4pPr>
            <a:lvl5pPr indent="-342900" lvl="4" marL="2286000" algn="l">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Font typeface="Calibri"/>
              <a:buChar char="»"/>
              <a:defRPr sz="1800"/>
            </a:lvl6pPr>
            <a:lvl7pPr indent="-342900" lvl="6" marL="3200400" algn="l">
              <a:spcBef>
                <a:spcPts val="360"/>
              </a:spcBef>
              <a:spcAft>
                <a:spcPts val="0"/>
              </a:spcAft>
              <a:buClr>
                <a:schemeClr val="lt1"/>
              </a:buClr>
              <a:buSzPts val="1800"/>
              <a:buFont typeface="Calibri"/>
              <a:buChar char="»"/>
              <a:defRPr sz="1800"/>
            </a:lvl7pPr>
            <a:lvl8pPr indent="-342900" lvl="7" marL="3657600" algn="l">
              <a:spcBef>
                <a:spcPts val="360"/>
              </a:spcBef>
              <a:spcAft>
                <a:spcPts val="0"/>
              </a:spcAft>
              <a:buClr>
                <a:schemeClr val="lt1"/>
              </a:buClr>
              <a:buSzPts val="1800"/>
              <a:buFont typeface="Calibri"/>
              <a:buChar char="»"/>
              <a:defRPr sz="1800"/>
            </a:lvl8pPr>
            <a:lvl9pPr indent="-342900" lvl="8" marL="4114800" algn="l">
              <a:spcBef>
                <a:spcPts val="360"/>
              </a:spcBef>
              <a:spcAft>
                <a:spcPts val="0"/>
              </a:spcAft>
              <a:buClr>
                <a:schemeClr val="lt1"/>
              </a:buClr>
              <a:buSzPts val="1800"/>
              <a:buFont typeface="Calibri"/>
              <a:buChar char="»"/>
              <a:defRPr sz="1800"/>
            </a:lvl9pPr>
          </a:lstStyle>
          <a:p/>
        </p:txBody>
      </p:sp>
      <p:sp>
        <p:nvSpPr>
          <p:cNvPr id="34" name="Google Shape;34;p5"/>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35" name="Google Shape;35;p5"/>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 type="body"/>
          </p:nvPr>
        </p:nvSpPr>
        <p:spPr>
          <a:xfrm>
            <a:off x="457200" y="1150938"/>
            <a:ext cx="4040188" cy="4810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Calibri"/>
              <a:buNone/>
              <a:defRPr b="1" sz="2400"/>
            </a:lvl1pPr>
            <a:lvl2pPr indent="-228600" lvl="1" marL="914400" algn="l">
              <a:spcBef>
                <a:spcPts val="400"/>
              </a:spcBef>
              <a:spcAft>
                <a:spcPts val="0"/>
              </a:spcAft>
              <a:buClr>
                <a:schemeClr val="lt1"/>
              </a:buClr>
              <a:buSzPts val="2000"/>
              <a:buFont typeface="Calibri"/>
              <a:buNone/>
              <a:defRPr b="1" sz="2000"/>
            </a:lvl2pPr>
            <a:lvl3pPr indent="-228600" lvl="2" marL="1371600" algn="l">
              <a:spcBef>
                <a:spcPts val="360"/>
              </a:spcBef>
              <a:spcAft>
                <a:spcPts val="0"/>
              </a:spcAft>
              <a:buClr>
                <a:schemeClr val="lt1"/>
              </a:buClr>
              <a:buSzPts val="1800"/>
              <a:buFont typeface="Calibri"/>
              <a:buNone/>
              <a:defRPr b="1" sz="1800"/>
            </a:lvl3pPr>
            <a:lvl4pPr indent="-228600" lvl="3" marL="1828800" algn="l">
              <a:spcBef>
                <a:spcPts val="320"/>
              </a:spcBef>
              <a:spcAft>
                <a:spcPts val="0"/>
              </a:spcAft>
              <a:buClr>
                <a:schemeClr val="lt1"/>
              </a:buClr>
              <a:buSzPts val="1600"/>
              <a:buFont typeface="Calibri"/>
              <a:buNone/>
              <a:defRPr b="1" sz="1600"/>
            </a:lvl4pPr>
            <a:lvl5pPr indent="-228600" lvl="4" marL="2286000" algn="l">
              <a:spcBef>
                <a:spcPts val="320"/>
              </a:spcBef>
              <a:spcAft>
                <a:spcPts val="0"/>
              </a:spcAft>
              <a:buClr>
                <a:schemeClr val="lt1"/>
              </a:buClr>
              <a:buSzPts val="1600"/>
              <a:buFont typeface="Calibri"/>
              <a:buNone/>
              <a:defRPr b="1" sz="1600"/>
            </a:lvl5pPr>
            <a:lvl6pPr indent="-228600" lvl="5" marL="2743200" algn="l">
              <a:spcBef>
                <a:spcPts val="320"/>
              </a:spcBef>
              <a:spcAft>
                <a:spcPts val="0"/>
              </a:spcAft>
              <a:buClr>
                <a:schemeClr val="lt1"/>
              </a:buClr>
              <a:buSzPts val="1600"/>
              <a:buFont typeface="Calibri"/>
              <a:buNone/>
              <a:defRPr b="1" sz="1600"/>
            </a:lvl6pPr>
            <a:lvl7pPr indent="-228600" lvl="6" marL="3200400" algn="l">
              <a:spcBef>
                <a:spcPts val="320"/>
              </a:spcBef>
              <a:spcAft>
                <a:spcPts val="0"/>
              </a:spcAft>
              <a:buClr>
                <a:schemeClr val="lt1"/>
              </a:buClr>
              <a:buSzPts val="1600"/>
              <a:buFont typeface="Calibri"/>
              <a:buNone/>
              <a:defRPr b="1" sz="1600"/>
            </a:lvl7pPr>
            <a:lvl8pPr indent="-228600" lvl="7" marL="3657600" algn="l">
              <a:spcBef>
                <a:spcPts val="320"/>
              </a:spcBef>
              <a:spcAft>
                <a:spcPts val="0"/>
              </a:spcAft>
              <a:buClr>
                <a:schemeClr val="lt1"/>
              </a:buClr>
              <a:buSzPts val="1600"/>
              <a:buFont typeface="Calibri"/>
              <a:buNone/>
              <a:defRPr b="1" sz="1600"/>
            </a:lvl8pPr>
            <a:lvl9pPr indent="-228600" lvl="8" marL="4114800" algn="l">
              <a:spcBef>
                <a:spcPts val="320"/>
              </a:spcBef>
              <a:spcAft>
                <a:spcPts val="0"/>
              </a:spcAft>
              <a:buClr>
                <a:schemeClr val="lt1"/>
              </a:buClr>
              <a:buSzPts val="1600"/>
              <a:buFont typeface="Calibri"/>
              <a:buNone/>
              <a:defRPr b="1" sz="1600"/>
            </a:lvl9pPr>
          </a:lstStyle>
          <a:p/>
        </p:txBody>
      </p:sp>
      <p:sp>
        <p:nvSpPr>
          <p:cNvPr id="40" name="Google Shape;40;p6"/>
          <p:cNvSpPr txBox="1"/>
          <p:nvPr>
            <p:ph idx="2" type="body"/>
          </p:nvPr>
        </p:nvSpPr>
        <p:spPr>
          <a:xfrm>
            <a:off x="457200" y="1631950"/>
            <a:ext cx="4040188" cy="29638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Calibri"/>
              <a:buChar char="•"/>
              <a:defRPr sz="2400"/>
            </a:lvl1pPr>
            <a:lvl2pPr indent="-355600" lvl="1" marL="914400" algn="l">
              <a:spcBef>
                <a:spcPts val="400"/>
              </a:spcBef>
              <a:spcAft>
                <a:spcPts val="0"/>
              </a:spcAft>
              <a:buClr>
                <a:schemeClr val="lt1"/>
              </a:buClr>
              <a:buSzPts val="2000"/>
              <a:buFont typeface="Calibri"/>
              <a:buChar char="–"/>
              <a:defRPr sz="2000"/>
            </a:lvl2pPr>
            <a:lvl3pPr indent="-342900" lvl="2" marL="1371600" algn="l">
              <a:spcBef>
                <a:spcPts val="360"/>
              </a:spcBef>
              <a:spcAft>
                <a:spcPts val="0"/>
              </a:spcAft>
              <a:buClr>
                <a:schemeClr val="lt1"/>
              </a:buClr>
              <a:buSzPts val="1800"/>
              <a:buFont typeface="Calibri"/>
              <a:buChar char="•"/>
              <a:defRPr sz="1800"/>
            </a:lvl3pPr>
            <a:lvl4pPr indent="-330200" lvl="3" marL="1828800" algn="l">
              <a:spcBef>
                <a:spcPts val="320"/>
              </a:spcBef>
              <a:spcAft>
                <a:spcPts val="0"/>
              </a:spcAft>
              <a:buClr>
                <a:schemeClr val="lt1"/>
              </a:buClr>
              <a:buSzPts val="1600"/>
              <a:buFont typeface="Calibri"/>
              <a:buChar char="–"/>
              <a:defRPr sz="1600"/>
            </a:lvl4pPr>
            <a:lvl5pPr indent="-330200" lvl="4" marL="2286000" algn="l">
              <a:spcBef>
                <a:spcPts val="320"/>
              </a:spcBef>
              <a:spcAft>
                <a:spcPts val="0"/>
              </a:spcAft>
              <a:buClr>
                <a:schemeClr val="lt1"/>
              </a:buClr>
              <a:buSzPts val="1600"/>
              <a:buFont typeface="Calibri"/>
              <a:buChar char="»"/>
              <a:defRPr sz="1600"/>
            </a:lvl5pPr>
            <a:lvl6pPr indent="-330200" lvl="5" marL="2743200" algn="l">
              <a:spcBef>
                <a:spcPts val="320"/>
              </a:spcBef>
              <a:spcAft>
                <a:spcPts val="0"/>
              </a:spcAft>
              <a:buClr>
                <a:schemeClr val="lt1"/>
              </a:buClr>
              <a:buSzPts val="1600"/>
              <a:buFont typeface="Calibri"/>
              <a:buChar char="»"/>
              <a:defRPr sz="1600"/>
            </a:lvl6pPr>
            <a:lvl7pPr indent="-330200" lvl="6" marL="3200400" algn="l">
              <a:spcBef>
                <a:spcPts val="320"/>
              </a:spcBef>
              <a:spcAft>
                <a:spcPts val="0"/>
              </a:spcAft>
              <a:buClr>
                <a:schemeClr val="lt1"/>
              </a:buClr>
              <a:buSzPts val="1600"/>
              <a:buFont typeface="Calibri"/>
              <a:buChar char="»"/>
              <a:defRPr sz="1600"/>
            </a:lvl7pPr>
            <a:lvl8pPr indent="-330200" lvl="7" marL="3657600" algn="l">
              <a:spcBef>
                <a:spcPts val="320"/>
              </a:spcBef>
              <a:spcAft>
                <a:spcPts val="0"/>
              </a:spcAft>
              <a:buClr>
                <a:schemeClr val="lt1"/>
              </a:buClr>
              <a:buSzPts val="1600"/>
              <a:buFont typeface="Calibri"/>
              <a:buChar char="»"/>
              <a:defRPr sz="1600"/>
            </a:lvl8pPr>
            <a:lvl9pPr indent="-330200" lvl="8" marL="4114800" algn="l">
              <a:spcBef>
                <a:spcPts val="320"/>
              </a:spcBef>
              <a:spcAft>
                <a:spcPts val="0"/>
              </a:spcAft>
              <a:buClr>
                <a:schemeClr val="lt1"/>
              </a:buClr>
              <a:buSzPts val="1600"/>
              <a:buFont typeface="Calibri"/>
              <a:buChar char="»"/>
              <a:defRPr sz="1600"/>
            </a:lvl9pPr>
          </a:lstStyle>
          <a:p/>
        </p:txBody>
      </p:sp>
      <p:sp>
        <p:nvSpPr>
          <p:cNvPr id="41" name="Google Shape;41;p6"/>
          <p:cNvSpPr txBox="1"/>
          <p:nvPr>
            <p:ph idx="3" type="body"/>
          </p:nvPr>
        </p:nvSpPr>
        <p:spPr>
          <a:xfrm>
            <a:off x="4645025" y="1150938"/>
            <a:ext cx="4041775" cy="4810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Calibri"/>
              <a:buNone/>
              <a:defRPr b="1" sz="2400"/>
            </a:lvl1pPr>
            <a:lvl2pPr indent="-228600" lvl="1" marL="914400" algn="l">
              <a:spcBef>
                <a:spcPts val="400"/>
              </a:spcBef>
              <a:spcAft>
                <a:spcPts val="0"/>
              </a:spcAft>
              <a:buClr>
                <a:schemeClr val="lt1"/>
              </a:buClr>
              <a:buSzPts val="2000"/>
              <a:buFont typeface="Calibri"/>
              <a:buNone/>
              <a:defRPr b="1" sz="2000"/>
            </a:lvl2pPr>
            <a:lvl3pPr indent="-228600" lvl="2" marL="1371600" algn="l">
              <a:spcBef>
                <a:spcPts val="360"/>
              </a:spcBef>
              <a:spcAft>
                <a:spcPts val="0"/>
              </a:spcAft>
              <a:buClr>
                <a:schemeClr val="lt1"/>
              </a:buClr>
              <a:buSzPts val="1800"/>
              <a:buFont typeface="Calibri"/>
              <a:buNone/>
              <a:defRPr b="1" sz="1800"/>
            </a:lvl3pPr>
            <a:lvl4pPr indent="-228600" lvl="3" marL="1828800" algn="l">
              <a:spcBef>
                <a:spcPts val="320"/>
              </a:spcBef>
              <a:spcAft>
                <a:spcPts val="0"/>
              </a:spcAft>
              <a:buClr>
                <a:schemeClr val="lt1"/>
              </a:buClr>
              <a:buSzPts val="1600"/>
              <a:buFont typeface="Calibri"/>
              <a:buNone/>
              <a:defRPr b="1" sz="1600"/>
            </a:lvl4pPr>
            <a:lvl5pPr indent="-228600" lvl="4" marL="2286000" algn="l">
              <a:spcBef>
                <a:spcPts val="320"/>
              </a:spcBef>
              <a:spcAft>
                <a:spcPts val="0"/>
              </a:spcAft>
              <a:buClr>
                <a:schemeClr val="lt1"/>
              </a:buClr>
              <a:buSzPts val="1600"/>
              <a:buFont typeface="Calibri"/>
              <a:buNone/>
              <a:defRPr b="1" sz="1600"/>
            </a:lvl5pPr>
            <a:lvl6pPr indent="-228600" lvl="5" marL="2743200" algn="l">
              <a:spcBef>
                <a:spcPts val="320"/>
              </a:spcBef>
              <a:spcAft>
                <a:spcPts val="0"/>
              </a:spcAft>
              <a:buClr>
                <a:schemeClr val="lt1"/>
              </a:buClr>
              <a:buSzPts val="1600"/>
              <a:buFont typeface="Calibri"/>
              <a:buNone/>
              <a:defRPr b="1" sz="1600"/>
            </a:lvl6pPr>
            <a:lvl7pPr indent="-228600" lvl="6" marL="3200400" algn="l">
              <a:spcBef>
                <a:spcPts val="320"/>
              </a:spcBef>
              <a:spcAft>
                <a:spcPts val="0"/>
              </a:spcAft>
              <a:buClr>
                <a:schemeClr val="lt1"/>
              </a:buClr>
              <a:buSzPts val="1600"/>
              <a:buFont typeface="Calibri"/>
              <a:buNone/>
              <a:defRPr b="1" sz="1600"/>
            </a:lvl7pPr>
            <a:lvl8pPr indent="-228600" lvl="7" marL="3657600" algn="l">
              <a:spcBef>
                <a:spcPts val="320"/>
              </a:spcBef>
              <a:spcAft>
                <a:spcPts val="0"/>
              </a:spcAft>
              <a:buClr>
                <a:schemeClr val="lt1"/>
              </a:buClr>
              <a:buSzPts val="1600"/>
              <a:buFont typeface="Calibri"/>
              <a:buNone/>
              <a:defRPr b="1" sz="1600"/>
            </a:lvl8pPr>
            <a:lvl9pPr indent="-228600" lvl="8" marL="4114800" algn="l">
              <a:spcBef>
                <a:spcPts val="320"/>
              </a:spcBef>
              <a:spcAft>
                <a:spcPts val="0"/>
              </a:spcAft>
              <a:buClr>
                <a:schemeClr val="lt1"/>
              </a:buClr>
              <a:buSzPts val="1600"/>
              <a:buFont typeface="Calibri"/>
              <a:buNone/>
              <a:defRPr b="1" sz="1600"/>
            </a:lvl9pPr>
          </a:lstStyle>
          <a:p/>
        </p:txBody>
      </p:sp>
      <p:sp>
        <p:nvSpPr>
          <p:cNvPr id="42" name="Google Shape;42;p6"/>
          <p:cNvSpPr txBox="1"/>
          <p:nvPr>
            <p:ph idx="4" type="body"/>
          </p:nvPr>
        </p:nvSpPr>
        <p:spPr>
          <a:xfrm>
            <a:off x="4645025" y="1631950"/>
            <a:ext cx="4041775" cy="29638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Calibri"/>
              <a:buChar char="•"/>
              <a:defRPr sz="2400"/>
            </a:lvl1pPr>
            <a:lvl2pPr indent="-355600" lvl="1" marL="914400" algn="l">
              <a:spcBef>
                <a:spcPts val="400"/>
              </a:spcBef>
              <a:spcAft>
                <a:spcPts val="0"/>
              </a:spcAft>
              <a:buClr>
                <a:schemeClr val="lt1"/>
              </a:buClr>
              <a:buSzPts val="2000"/>
              <a:buFont typeface="Calibri"/>
              <a:buChar char="–"/>
              <a:defRPr sz="2000"/>
            </a:lvl2pPr>
            <a:lvl3pPr indent="-342900" lvl="2" marL="1371600" algn="l">
              <a:spcBef>
                <a:spcPts val="360"/>
              </a:spcBef>
              <a:spcAft>
                <a:spcPts val="0"/>
              </a:spcAft>
              <a:buClr>
                <a:schemeClr val="lt1"/>
              </a:buClr>
              <a:buSzPts val="1800"/>
              <a:buFont typeface="Calibri"/>
              <a:buChar char="•"/>
              <a:defRPr sz="1800"/>
            </a:lvl3pPr>
            <a:lvl4pPr indent="-330200" lvl="3" marL="1828800" algn="l">
              <a:spcBef>
                <a:spcPts val="320"/>
              </a:spcBef>
              <a:spcAft>
                <a:spcPts val="0"/>
              </a:spcAft>
              <a:buClr>
                <a:schemeClr val="lt1"/>
              </a:buClr>
              <a:buSzPts val="1600"/>
              <a:buFont typeface="Calibri"/>
              <a:buChar char="–"/>
              <a:defRPr sz="1600"/>
            </a:lvl4pPr>
            <a:lvl5pPr indent="-330200" lvl="4" marL="2286000" algn="l">
              <a:spcBef>
                <a:spcPts val="320"/>
              </a:spcBef>
              <a:spcAft>
                <a:spcPts val="0"/>
              </a:spcAft>
              <a:buClr>
                <a:schemeClr val="lt1"/>
              </a:buClr>
              <a:buSzPts val="1600"/>
              <a:buFont typeface="Calibri"/>
              <a:buChar char="»"/>
              <a:defRPr sz="1600"/>
            </a:lvl5pPr>
            <a:lvl6pPr indent="-330200" lvl="5" marL="2743200" algn="l">
              <a:spcBef>
                <a:spcPts val="320"/>
              </a:spcBef>
              <a:spcAft>
                <a:spcPts val="0"/>
              </a:spcAft>
              <a:buClr>
                <a:schemeClr val="lt1"/>
              </a:buClr>
              <a:buSzPts val="1600"/>
              <a:buFont typeface="Calibri"/>
              <a:buChar char="»"/>
              <a:defRPr sz="1600"/>
            </a:lvl6pPr>
            <a:lvl7pPr indent="-330200" lvl="6" marL="3200400" algn="l">
              <a:spcBef>
                <a:spcPts val="320"/>
              </a:spcBef>
              <a:spcAft>
                <a:spcPts val="0"/>
              </a:spcAft>
              <a:buClr>
                <a:schemeClr val="lt1"/>
              </a:buClr>
              <a:buSzPts val="1600"/>
              <a:buFont typeface="Calibri"/>
              <a:buChar char="»"/>
              <a:defRPr sz="1600"/>
            </a:lvl7pPr>
            <a:lvl8pPr indent="-330200" lvl="7" marL="3657600" algn="l">
              <a:spcBef>
                <a:spcPts val="320"/>
              </a:spcBef>
              <a:spcAft>
                <a:spcPts val="0"/>
              </a:spcAft>
              <a:buClr>
                <a:schemeClr val="lt1"/>
              </a:buClr>
              <a:buSzPts val="1600"/>
              <a:buFont typeface="Calibri"/>
              <a:buChar char="»"/>
              <a:defRPr sz="1600"/>
            </a:lvl8pPr>
            <a:lvl9pPr indent="-330200" lvl="8" marL="4114800" algn="l">
              <a:spcBef>
                <a:spcPts val="320"/>
              </a:spcBef>
              <a:spcAft>
                <a:spcPts val="0"/>
              </a:spcAft>
              <a:buClr>
                <a:schemeClr val="lt1"/>
              </a:buClr>
              <a:buSzPts val="1600"/>
              <a:buFont typeface="Calibri"/>
              <a:buChar char="»"/>
              <a:defRPr sz="1600"/>
            </a:lvl9pPr>
          </a:lstStyle>
          <a:p/>
        </p:txBody>
      </p:sp>
      <p:sp>
        <p:nvSpPr>
          <p:cNvPr id="43" name="Google Shape;43;p6"/>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44" name="Google Shape;44;p6"/>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68313" y="123825"/>
            <a:ext cx="8207375" cy="8620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49" name="Google Shape;49;p7"/>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53" name="Google Shape;53;p8"/>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 type="body"/>
          </p:nvPr>
        </p:nvSpPr>
        <p:spPr>
          <a:xfrm>
            <a:off x="3575050" y="204788"/>
            <a:ext cx="5111750" cy="43910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Calibri"/>
              <a:buChar char="•"/>
              <a:defRPr sz="3200"/>
            </a:lvl1pPr>
            <a:lvl2pPr indent="-406400" lvl="1" marL="914400" algn="l">
              <a:spcBef>
                <a:spcPts val="560"/>
              </a:spcBef>
              <a:spcAft>
                <a:spcPts val="0"/>
              </a:spcAft>
              <a:buClr>
                <a:schemeClr val="lt1"/>
              </a:buClr>
              <a:buSzPts val="2800"/>
              <a:buFont typeface="Calibri"/>
              <a:buChar char="–"/>
              <a:defRPr sz="2800"/>
            </a:lvl2pPr>
            <a:lvl3pPr indent="-381000" lvl="2" marL="1371600" algn="l">
              <a:spcBef>
                <a:spcPts val="480"/>
              </a:spcBef>
              <a:spcAft>
                <a:spcPts val="0"/>
              </a:spcAft>
              <a:buClr>
                <a:schemeClr val="lt1"/>
              </a:buClr>
              <a:buSzPts val="2400"/>
              <a:buFont typeface="Calibri"/>
              <a:buChar char="•"/>
              <a:defRPr sz="2400"/>
            </a:lvl3pPr>
            <a:lvl4pPr indent="-355600" lvl="3" marL="1828800" algn="l">
              <a:spcBef>
                <a:spcPts val="400"/>
              </a:spcBef>
              <a:spcAft>
                <a:spcPts val="0"/>
              </a:spcAft>
              <a:buClr>
                <a:schemeClr val="lt1"/>
              </a:buClr>
              <a:buSzPts val="2000"/>
              <a:buFont typeface="Calibri"/>
              <a:buChar char="–"/>
              <a:defRPr sz="2000"/>
            </a:lvl4pPr>
            <a:lvl5pPr indent="-355600" lvl="4" marL="2286000" algn="l">
              <a:spcBef>
                <a:spcPts val="400"/>
              </a:spcBef>
              <a:spcAft>
                <a:spcPts val="0"/>
              </a:spcAft>
              <a:buClr>
                <a:schemeClr val="lt1"/>
              </a:buClr>
              <a:buSzPts val="2000"/>
              <a:buFont typeface="Calibri"/>
              <a:buChar char="»"/>
              <a:defRPr sz="2000"/>
            </a:lvl5pPr>
            <a:lvl6pPr indent="-355600" lvl="5" marL="2743200" algn="l">
              <a:spcBef>
                <a:spcPts val="400"/>
              </a:spcBef>
              <a:spcAft>
                <a:spcPts val="0"/>
              </a:spcAft>
              <a:buClr>
                <a:schemeClr val="lt1"/>
              </a:buClr>
              <a:buSzPts val="2000"/>
              <a:buFont typeface="Calibri"/>
              <a:buChar char="»"/>
              <a:defRPr sz="2000"/>
            </a:lvl6pPr>
            <a:lvl7pPr indent="-355600" lvl="6" marL="3200400" algn="l">
              <a:spcBef>
                <a:spcPts val="400"/>
              </a:spcBef>
              <a:spcAft>
                <a:spcPts val="0"/>
              </a:spcAft>
              <a:buClr>
                <a:schemeClr val="lt1"/>
              </a:buClr>
              <a:buSzPts val="2000"/>
              <a:buFont typeface="Calibri"/>
              <a:buChar char="»"/>
              <a:defRPr sz="2000"/>
            </a:lvl7pPr>
            <a:lvl8pPr indent="-355600" lvl="7" marL="3657600" algn="l">
              <a:spcBef>
                <a:spcPts val="400"/>
              </a:spcBef>
              <a:spcAft>
                <a:spcPts val="0"/>
              </a:spcAft>
              <a:buClr>
                <a:schemeClr val="lt1"/>
              </a:buClr>
              <a:buSzPts val="2000"/>
              <a:buFont typeface="Calibri"/>
              <a:buChar char="»"/>
              <a:defRPr sz="2000"/>
            </a:lvl8pPr>
            <a:lvl9pPr indent="-355600" lvl="8" marL="4114800" algn="l">
              <a:spcBef>
                <a:spcPts val="400"/>
              </a:spcBef>
              <a:spcAft>
                <a:spcPts val="0"/>
              </a:spcAft>
              <a:buClr>
                <a:schemeClr val="lt1"/>
              </a:buClr>
              <a:buSzPts val="2000"/>
              <a:buFont typeface="Calibri"/>
              <a:buChar char="»"/>
              <a:defRPr sz="2000"/>
            </a:lvl9pPr>
          </a:lstStyle>
          <a:p/>
        </p:txBody>
      </p:sp>
      <p:sp>
        <p:nvSpPr>
          <p:cNvPr id="58" name="Google Shape;58;p9"/>
          <p:cNvSpPr txBox="1"/>
          <p:nvPr>
            <p:ph idx="2" type="body"/>
          </p:nvPr>
        </p:nvSpPr>
        <p:spPr>
          <a:xfrm>
            <a:off x="457200" y="1076325"/>
            <a:ext cx="3008313" cy="351948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Calibri"/>
              <a:buNone/>
              <a:defRPr sz="1400"/>
            </a:lvl1pPr>
            <a:lvl2pPr indent="-228600" lvl="1" marL="914400" algn="l">
              <a:spcBef>
                <a:spcPts val="240"/>
              </a:spcBef>
              <a:spcAft>
                <a:spcPts val="0"/>
              </a:spcAft>
              <a:buClr>
                <a:schemeClr val="lt1"/>
              </a:buClr>
              <a:buSzPts val="1200"/>
              <a:buFont typeface="Calibri"/>
              <a:buNone/>
              <a:defRPr sz="1200"/>
            </a:lvl2pPr>
            <a:lvl3pPr indent="-228600" lvl="2" marL="1371600" algn="l">
              <a:spcBef>
                <a:spcPts val="200"/>
              </a:spcBef>
              <a:spcAft>
                <a:spcPts val="0"/>
              </a:spcAft>
              <a:buClr>
                <a:schemeClr val="lt1"/>
              </a:buClr>
              <a:buSzPts val="1000"/>
              <a:buFont typeface="Calibri"/>
              <a:buNone/>
              <a:defRPr sz="1000"/>
            </a:lvl3pPr>
            <a:lvl4pPr indent="-228600" lvl="3" marL="1828800" algn="l">
              <a:spcBef>
                <a:spcPts val="180"/>
              </a:spcBef>
              <a:spcAft>
                <a:spcPts val="0"/>
              </a:spcAft>
              <a:buClr>
                <a:schemeClr val="lt1"/>
              </a:buClr>
              <a:buSzPts val="900"/>
              <a:buFont typeface="Calibri"/>
              <a:buNone/>
              <a:defRPr sz="900"/>
            </a:lvl4pPr>
            <a:lvl5pPr indent="-228600" lvl="4" marL="2286000" algn="l">
              <a:spcBef>
                <a:spcPts val="180"/>
              </a:spcBef>
              <a:spcAft>
                <a:spcPts val="0"/>
              </a:spcAft>
              <a:buClr>
                <a:schemeClr val="lt1"/>
              </a:buClr>
              <a:buSzPts val="900"/>
              <a:buFont typeface="Calibri"/>
              <a:buNone/>
              <a:defRPr sz="900"/>
            </a:lvl5pPr>
            <a:lvl6pPr indent="-228600" lvl="5" marL="2743200" algn="l">
              <a:spcBef>
                <a:spcPts val="180"/>
              </a:spcBef>
              <a:spcAft>
                <a:spcPts val="0"/>
              </a:spcAft>
              <a:buClr>
                <a:schemeClr val="lt1"/>
              </a:buClr>
              <a:buSzPts val="900"/>
              <a:buFont typeface="Calibri"/>
              <a:buNone/>
              <a:defRPr sz="900"/>
            </a:lvl6pPr>
            <a:lvl7pPr indent="-228600" lvl="6" marL="3200400" algn="l">
              <a:spcBef>
                <a:spcPts val="180"/>
              </a:spcBef>
              <a:spcAft>
                <a:spcPts val="0"/>
              </a:spcAft>
              <a:buClr>
                <a:schemeClr val="lt1"/>
              </a:buClr>
              <a:buSzPts val="900"/>
              <a:buFont typeface="Calibri"/>
              <a:buNone/>
              <a:defRPr sz="900"/>
            </a:lvl7pPr>
            <a:lvl8pPr indent="-228600" lvl="7" marL="3657600" algn="l">
              <a:spcBef>
                <a:spcPts val="180"/>
              </a:spcBef>
              <a:spcAft>
                <a:spcPts val="0"/>
              </a:spcAft>
              <a:buClr>
                <a:schemeClr val="lt1"/>
              </a:buClr>
              <a:buSzPts val="900"/>
              <a:buFont typeface="Calibri"/>
              <a:buNone/>
              <a:defRPr sz="900"/>
            </a:lvl8pPr>
            <a:lvl9pPr indent="-228600" lvl="8" marL="4114800" algn="l">
              <a:spcBef>
                <a:spcPts val="180"/>
              </a:spcBef>
              <a:spcAft>
                <a:spcPts val="0"/>
              </a:spcAft>
              <a:buClr>
                <a:schemeClr val="lt1"/>
              </a:buClr>
              <a:buSzPts val="900"/>
              <a:buFont typeface="Calibri"/>
              <a:buNone/>
              <a:defRPr sz="900"/>
            </a:lvl9pPr>
          </a:lstStyle>
          <a:p/>
        </p:txBody>
      </p:sp>
      <p:sp>
        <p:nvSpPr>
          <p:cNvPr id="59" name="Google Shape;59;p9"/>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60" name="Google Shape;60;p9"/>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3602038"/>
            <a:ext cx="5486400" cy="425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p:nvPr>
            <p:ph idx="2" type="pic"/>
          </p:nvPr>
        </p:nvSpPr>
        <p:spPr>
          <a:xfrm>
            <a:off x="1792288" y="460375"/>
            <a:ext cx="5486400" cy="3086100"/>
          </a:xfrm>
          <a:prstGeom prst="rect">
            <a:avLst/>
          </a:prstGeom>
          <a:noFill/>
          <a:ln>
            <a:noFill/>
          </a:ln>
        </p:spPr>
      </p:sp>
      <p:sp>
        <p:nvSpPr>
          <p:cNvPr id="65" name="Google Shape;65;p10"/>
          <p:cNvSpPr txBox="1"/>
          <p:nvPr>
            <p:ph idx="1" type="body"/>
          </p:nvPr>
        </p:nvSpPr>
        <p:spPr>
          <a:xfrm>
            <a:off x="1792288" y="4027488"/>
            <a:ext cx="5486400" cy="60325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Calibri"/>
              <a:buNone/>
              <a:defRPr sz="1400"/>
            </a:lvl1pPr>
            <a:lvl2pPr indent="-228600" lvl="1" marL="914400" algn="l">
              <a:spcBef>
                <a:spcPts val="240"/>
              </a:spcBef>
              <a:spcAft>
                <a:spcPts val="0"/>
              </a:spcAft>
              <a:buClr>
                <a:schemeClr val="lt1"/>
              </a:buClr>
              <a:buSzPts val="1200"/>
              <a:buFont typeface="Calibri"/>
              <a:buNone/>
              <a:defRPr sz="1200"/>
            </a:lvl2pPr>
            <a:lvl3pPr indent="-228600" lvl="2" marL="1371600" algn="l">
              <a:spcBef>
                <a:spcPts val="200"/>
              </a:spcBef>
              <a:spcAft>
                <a:spcPts val="0"/>
              </a:spcAft>
              <a:buClr>
                <a:schemeClr val="lt1"/>
              </a:buClr>
              <a:buSzPts val="1000"/>
              <a:buFont typeface="Calibri"/>
              <a:buNone/>
              <a:defRPr sz="1000"/>
            </a:lvl3pPr>
            <a:lvl4pPr indent="-228600" lvl="3" marL="1828800" algn="l">
              <a:spcBef>
                <a:spcPts val="180"/>
              </a:spcBef>
              <a:spcAft>
                <a:spcPts val="0"/>
              </a:spcAft>
              <a:buClr>
                <a:schemeClr val="lt1"/>
              </a:buClr>
              <a:buSzPts val="900"/>
              <a:buFont typeface="Calibri"/>
              <a:buNone/>
              <a:defRPr sz="900"/>
            </a:lvl4pPr>
            <a:lvl5pPr indent="-228600" lvl="4" marL="2286000" algn="l">
              <a:spcBef>
                <a:spcPts val="180"/>
              </a:spcBef>
              <a:spcAft>
                <a:spcPts val="0"/>
              </a:spcAft>
              <a:buClr>
                <a:schemeClr val="lt1"/>
              </a:buClr>
              <a:buSzPts val="900"/>
              <a:buFont typeface="Calibri"/>
              <a:buNone/>
              <a:defRPr sz="900"/>
            </a:lvl5pPr>
            <a:lvl6pPr indent="-228600" lvl="5" marL="2743200" algn="l">
              <a:spcBef>
                <a:spcPts val="180"/>
              </a:spcBef>
              <a:spcAft>
                <a:spcPts val="0"/>
              </a:spcAft>
              <a:buClr>
                <a:schemeClr val="lt1"/>
              </a:buClr>
              <a:buSzPts val="900"/>
              <a:buFont typeface="Calibri"/>
              <a:buNone/>
              <a:defRPr sz="900"/>
            </a:lvl6pPr>
            <a:lvl7pPr indent="-228600" lvl="6" marL="3200400" algn="l">
              <a:spcBef>
                <a:spcPts val="180"/>
              </a:spcBef>
              <a:spcAft>
                <a:spcPts val="0"/>
              </a:spcAft>
              <a:buClr>
                <a:schemeClr val="lt1"/>
              </a:buClr>
              <a:buSzPts val="900"/>
              <a:buFont typeface="Calibri"/>
              <a:buNone/>
              <a:defRPr sz="900"/>
            </a:lvl7pPr>
            <a:lvl8pPr indent="-228600" lvl="7" marL="3657600" algn="l">
              <a:spcBef>
                <a:spcPts val="180"/>
              </a:spcBef>
              <a:spcAft>
                <a:spcPts val="0"/>
              </a:spcAft>
              <a:buClr>
                <a:schemeClr val="lt1"/>
              </a:buClr>
              <a:buSzPts val="900"/>
              <a:buFont typeface="Calibri"/>
              <a:buNone/>
              <a:defRPr sz="900"/>
            </a:lvl8pPr>
            <a:lvl9pPr indent="-228600" lvl="8" marL="4114800" algn="l">
              <a:spcBef>
                <a:spcPts val="180"/>
              </a:spcBef>
              <a:spcAft>
                <a:spcPts val="0"/>
              </a:spcAft>
              <a:buClr>
                <a:schemeClr val="lt1"/>
              </a:buClr>
              <a:buSzPts val="900"/>
              <a:buFont typeface="Calibri"/>
              <a:buNone/>
              <a:defRPr sz="900"/>
            </a:lvl9pPr>
          </a:lstStyle>
          <a:p/>
        </p:txBody>
      </p:sp>
      <p:sp>
        <p:nvSpPr>
          <p:cNvPr id="66" name="Google Shape;66;p10"/>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67" name="Google Shape;67;p10"/>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marR="0" rt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marR="0" rt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marR="0" rt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marR="0" rt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marR="0" rt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marR="0" rt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marR="0" rt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marR="0" rt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11" name="Google Shape;11;p1"/>
          <p:cNvSpPr txBox="1"/>
          <p:nvPr>
            <p:ph type="title"/>
          </p:nvPr>
        </p:nvSpPr>
        <p:spPr>
          <a:xfrm>
            <a:off x="468313" y="123825"/>
            <a:ext cx="8207375" cy="8620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9pPr>
          </a:lstStyle>
          <a:p/>
        </p:txBody>
      </p:sp>
      <p:sp>
        <p:nvSpPr>
          <p:cNvPr id="12" name="Google Shape;12;p1"/>
          <p:cNvSpPr txBox="1"/>
          <p:nvPr>
            <p:ph idx="1" type="body"/>
          </p:nvPr>
        </p:nvSpPr>
        <p:spPr>
          <a:xfrm>
            <a:off x="468313" y="1131888"/>
            <a:ext cx="8207375" cy="3509962"/>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9pPr>
          </a:lstStyle>
          <a:p/>
        </p:txBody>
      </p:sp>
      <p:sp>
        <p:nvSpPr>
          <p:cNvPr id="13" name="Google Shape;13;p1"/>
          <p:cNvSpPr txBox="1"/>
          <p:nvPr>
            <p:ph idx="10" type="dt"/>
          </p:nvPr>
        </p:nvSpPr>
        <p:spPr>
          <a:xfrm>
            <a:off x="468313" y="4732338"/>
            <a:ext cx="2133600" cy="200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
        <p:nvSpPr>
          <p:cNvPr id="14" name="Google Shape;14;p1"/>
          <p:cNvSpPr txBox="1"/>
          <p:nvPr>
            <p:ph idx="11" type="ftr"/>
          </p:nvPr>
        </p:nvSpPr>
        <p:spPr>
          <a:xfrm>
            <a:off x="3195638" y="4732338"/>
            <a:ext cx="2895600" cy="20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1403350" y="196850"/>
            <a:ext cx="727075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3" name="Google Shape;83;p13"/>
          <p:cNvSpPr txBox="1"/>
          <p:nvPr>
            <p:ph idx="1" type="body"/>
          </p:nvPr>
        </p:nvSpPr>
        <p:spPr>
          <a:xfrm>
            <a:off x="1403350" y="1204913"/>
            <a:ext cx="7283450" cy="3395662"/>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4" name="Google Shape;84;p13"/>
          <p:cNvSpPr txBox="1"/>
          <p:nvPr>
            <p:ph idx="10" type="dt"/>
          </p:nvPr>
        </p:nvSpPr>
        <p:spPr>
          <a:xfrm>
            <a:off x="457200" y="4732338"/>
            <a:ext cx="2133600" cy="200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
        <p:nvSpPr>
          <p:cNvPr id="85" name="Google Shape;85;p13"/>
          <p:cNvSpPr txBox="1"/>
          <p:nvPr>
            <p:ph idx="11" type="ftr"/>
          </p:nvPr>
        </p:nvSpPr>
        <p:spPr>
          <a:xfrm>
            <a:off x="3124200" y="4732338"/>
            <a:ext cx="2895600" cy="20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1" i="0" sz="1800" u="none" cap="none" strike="noStrike">
                <a:solidFill>
                  <a:schemeClr val="dk1"/>
                </a:solidFill>
                <a:latin typeface="Georgia"/>
                <a:ea typeface="Georgia"/>
                <a:cs typeface="Georgia"/>
                <a:sym typeface="Georgia"/>
              </a:defRPr>
            </a:lvl9pPr>
          </a:lstStyle>
          <a:p/>
        </p:txBody>
      </p:sp>
      <p:sp>
        <p:nvSpPr>
          <p:cNvPr id="86" name="Google Shape;86;p13"/>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Calibri"/>
                <a:ea typeface="Calibri"/>
                <a:cs typeface="Calibri"/>
                <a:sym typeface="Calibri"/>
              </a:defRPr>
            </a:lvl1pPr>
            <a:lvl2pPr indent="0" lvl="1" marL="0" marR="0" rtl="0" algn="r">
              <a:spcBef>
                <a:spcPts val="0"/>
              </a:spcBef>
              <a:spcAft>
                <a:spcPts val="0"/>
              </a:spcAft>
              <a:buNone/>
              <a:defRPr b="0" i="0" sz="1000" u="none" cap="none" strike="noStrike">
                <a:solidFill>
                  <a:schemeClr val="dk1"/>
                </a:solidFill>
                <a:latin typeface="Calibri"/>
                <a:ea typeface="Calibri"/>
                <a:cs typeface="Calibri"/>
                <a:sym typeface="Calibri"/>
              </a:defRPr>
            </a:lvl2pPr>
            <a:lvl3pPr indent="0" lvl="2" marL="0" marR="0" rtl="0" algn="r">
              <a:spcBef>
                <a:spcPts val="0"/>
              </a:spcBef>
              <a:spcAft>
                <a:spcPts val="0"/>
              </a:spcAft>
              <a:buNone/>
              <a:defRPr b="0" i="0" sz="1000" u="none" cap="none" strike="noStrike">
                <a:solidFill>
                  <a:schemeClr val="dk1"/>
                </a:solidFill>
                <a:latin typeface="Calibri"/>
                <a:ea typeface="Calibri"/>
                <a:cs typeface="Calibri"/>
                <a:sym typeface="Calibri"/>
              </a:defRPr>
            </a:lvl3pPr>
            <a:lvl4pPr indent="0" lvl="3" marL="0" marR="0" rtl="0" algn="r">
              <a:spcBef>
                <a:spcPts val="0"/>
              </a:spcBef>
              <a:spcAft>
                <a:spcPts val="0"/>
              </a:spcAft>
              <a:buNone/>
              <a:defRPr b="0" i="0" sz="1000" u="none" cap="none" strike="noStrike">
                <a:solidFill>
                  <a:schemeClr val="dk1"/>
                </a:solidFill>
                <a:latin typeface="Calibri"/>
                <a:ea typeface="Calibri"/>
                <a:cs typeface="Calibri"/>
                <a:sym typeface="Calibri"/>
              </a:defRPr>
            </a:lvl4pPr>
            <a:lvl5pPr indent="0" lvl="4" marL="0" marR="0" rtl="0" algn="r">
              <a:spcBef>
                <a:spcPts val="0"/>
              </a:spcBef>
              <a:spcAft>
                <a:spcPts val="0"/>
              </a:spcAft>
              <a:buNone/>
              <a:defRPr b="0" i="0" sz="1000" u="none" cap="none" strike="noStrike">
                <a:solidFill>
                  <a:schemeClr val="dk1"/>
                </a:solidFill>
                <a:latin typeface="Calibri"/>
                <a:ea typeface="Calibri"/>
                <a:cs typeface="Calibri"/>
                <a:sym typeface="Calibri"/>
              </a:defRPr>
            </a:lvl5pPr>
            <a:lvl6pPr indent="0" lvl="5" marL="0" marR="0" rtl="0" algn="r">
              <a:spcBef>
                <a:spcPts val="0"/>
              </a:spcBef>
              <a:spcAft>
                <a:spcPts val="0"/>
              </a:spcAft>
              <a:buNone/>
              <a:defRPr b="0" i="0" sz="1000" u="none" cap="none" strike="noStrike">
                <a:solidFill>
                  <a:schemeClr val="dk1"/>
                </a:solidFill>
                <a:latin typeface="Calibri"/>
                <a:ea typeface="Calibri"/>
                <a:cs typeface="Calibri"/>
                <a:sym typeface="Calibri"/>
              </a:defRPr>
            </a:lvl6pPr>
            <a:lvl7pPr indent="0" lvl="6" marL="0" marR="0" rtl="0" algn="r">
              <a:spcBef>
                <a:spcPts val="0"/>
              </a:spcBef>
              <a:spcAft>
                <a:spcPts val="0"/>
              </a:spcAft>
              <a:buNone/>
              <a:defRPr b="0" i="0" sz="1000" u="none" cap="none" strike="noStrike">
                <a:solidFill>
                  <a:schemeClr val="dk1"/>
                </a:solidFill>
                <a:latin typeface="Calibri"/>
                <a:ea typeface="Calibri"/>
                <a:cs typeface="Calibri"/>
                <a:sym typeface="Calibri"/>
              </a:defRPr>
            </a:lvl7pPr>
            <a:lvl8pPr indent="0" lvl="7" marL="0" marR="0" rtl="0" algn="r">
              <a:spcBef>
                <a:spcPts val="0"/>
              </a:spcBef>
              <a:spcAft>
                <a:spcPts val="0"/>
              </a:spcAft>
              <a:buNone/>
              <a:defRPr b="0" i="0" sz="1000" u="none" cap="none" strike="noStrike">
                <a:solidFill>
                  <a:schemeClr val="dk1"/>
                </a:solidFill>
                <a:latin typeface="Calibri"/>
                <a:ea typeface="Calibri"/>
                <a:cs typeface="Calibri"/>
                <a:sym typeface="Calibri"/>
              </a:defRPr>
            </a:lvl8pPr>
            <a:lvl9pPr indent="0" lvl="8" marL="0" marR="0" rtl="0" algn="r">
              <a:spcBef>
                <a:spcPts val="0"/>
              </a:spcBef>
              <a:spcAft>
                <a:spcPts val="0"/>
              </a:spcAft>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ctrTitle"/>
          </p:nvPr>
        </p:nvSpPr>
        <p:spPr>
          <a:xfrm>
            <a:off x="2986750" y="339725"/>
            <a:ext cx="5762100" cy="21783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r">
              <a:spcBef>
                <a:spcPts val="0"/>
              </a:spcBef>
              <a:spcAft>
                <a:spcPts val="0"/>
              </a:spcAft>
              <a:buNone/>
            </a:pPr>
            <a:r>
              <a:rPr b="1" lang="ru-RU" sz="3700"/>
              <a:t>Prediction and Analysis of Stellar classification </a:t>
            </a:r>
            <a:endParaRPr b="1" sz="3700"/>
          </a:p>
          <a:p>
            <a:pPr indent="0" lvl="0" marL="0" rtl="0" algn="r">
              <a:spcBef>
                <a:spcPts val="0"/>
              </a:spcBef>
              <a:spcAft>
                <a:spcPts val="0"/>
              </a:spcAft>
              <a:buNone/>
            </a:pPr>
            <a:r>
              <a:rPr b="1" lang="ru-RU" sz="3700"/>
              <a:t>dataset</a:t>
            </a:r>
            <a:endParaRPr b="1" sz="3700"/>
          </a:p>
        </p:txBody>
      </p:sp>
      <p:sp>
        <p:nvSpPr>
          <p:cNvPr id="161" name="Google Shape;161;p25"/>
          <p:cNvSpPr/>
          <p:nvPr/>
        </p:nvSpPr>
        <p:spPr>
          <a:xfrm>
            <a:off x="3708550" y="3172461"/>
            <a:ext cx="5040300" cy="1503900"/>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marR="0" rtl="0" algn="r">
              <a:spcBef>
                <a:spcPts val="0"/>
              </a:spcBef>
              <a:spcAft>
                <a:spcPts val="0"/>
              </a:spcAft>
              <a:buNone/>
            </a:pPr>
            <a:r>
              <a:rPr lang="ru-RU" sz="2000">
                <a:solidFill>
                  <a:schemeClr val="lt1"/>
                </a:solidFill>
                <a:latin typeface="Calibri"/>
                <a:ea typeface="Calibri"/>
                <a:cs typeface="Calibri"/>
                <a:sym typeface="Calibri"/>
              </a:rPr>
              <a:t>Team Members:</a:t>
            </a:r>
            <a:endParaRPr sz="2000">
              <a:solidFill>
                <a:schemeClr val="lt1"/>
              </a:solidFill>
              <a:latin typeface="Calibri"/>
              <a:ea typeface="Calibri"/>
              <a:cs typeface="Calibri"/>
              <a:sym typeface="Calibri"/>
            </a:endParaRPr>
          </a:p>
          <a:p>
            <a:pPr indent="-355600" lvl="0" marL="457200" marR="0" rtl="0" algn="r">
              <a:spcBef>
                <a:spcPts val="0"/>
              </a:spcBef>
              <a:spcAft>
                <a:spcPts val="0"/>
              </a:spcAft>
              <a:buClr>
                <a:schemeClr val="lt1"/>
              </a:buClr>
              <a:buSzPts val="2000"/>
              <a:buFont typeface="Calibri"/>
              <a:buAutoNum type="arabicPeriod"/>
            </a:pPr>
            <a:r>
              <a:rPr lang="ru-RU" sz="2000">
                <a:solidFill>
                  <a:schemeClr val="lt1"/>
                </a:solidFill>
                <a:latin typeface="Calibri"/>
                <a:ea typeface="Calibri"/>
                <a:cs typeface="Calibri"/>
                <a:sym typeface="Calibri"/>
              </a:rPr>
              <a:t>Vedang Sawarkar (19BCE1303)</a:t>
            </a:r>
            <a:endParaRPr sz="2000">
              <a:solidFill>
                <a:schemeClr val="lt1"/>
              </a:solidFill>
              <a:latin typeface="Calibri"/>
              <a:ea typeface="Calibri"/>
              <a:cs typeface="Calibri"/>
              <a:sym typeface="Calibri"/>
            </a:endParaRPr>
          </a:p>
          <a:p>
            <a:pPr indent="-355600" lvl="0" marL="457200" marR="0" rtl="0" algn="r">
              <a:spcBef>
                <a:spcPts val="0"/>
              </a:spcBef>
              <a:spcAft>
                <a:spcPts val="0"/>
              </a:spcAft>
              <a:buClr>
                <a:schemeClr val="lt1"/>
              </a:buClr>
              <a:buSzPts val="2000"/>
              <a:buFont typeface="Calibri"/>
              <a:buAutoNum type="arabicPeriod"/>
            </a:pPr>
            <a:r>
              <a:rPr lang="ru-RU" sz="2000">
                <a:solidFill>
                  <a:schemeClr val="lt1"/>
                </a:solidFill>
                <a:latin typeface="Calibri"/>
                <a:ea typeface="Calibri"/>
                <a:cs typeface="Calibri"/>
                <a:sym typeface="Calibri"/>
              </a:rPr>
              <a:t>Divyanshi Thapa (19BCE1367)</a:t>
            </a:r>
            <a:endParaRPr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1403350" y="196850"/>
            <a:ext cx="72708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Algorithm</a:t>
            </a:r>
            <a:endParaRPr/>
          </a:p>
        </p:txBody>
      </p:sp>
      <p:sp>
        <p:nvSpPr>
          <p:cNvPr id="229" name="Google Shape;229;p34"/>
          <p:cNvSpPr txBox="1"/>
          <p:nvPr>
            <p:ph idx="1" type="body"/>
          </p:nvPr>
        </p:nvSpPr>
        <p:spPr>
          <a:xfrm>
            <a:off x="1397050" y="1081301"/>
            <a:ext cx="7283400" cy="3624000"/>
          </a:xfrm>
          <a:prstGeom prst="rect">
            <a:avLst/>
          </a:prstGeom>
        </p:spPr>
        <p:txBody>
          <a:bodyPr anchorCtr="0" anchor="t" bIns="45700" lIns="91425" spcFirstLastPara="1" rIns="91425" wrap="square" tIns="45700">
            <a:noAutofit/>
          </a:bodyPr>
          <a:lstStyle/>
          <a:p>
            <a:pPr indent="-323850" lvl="0" marL="457200" rtl="0" algn="l">
              <a:spcBef>
                <a:spcPts val="360"/>
              </a:spcBef>
              <a:spcAft>
                <a:spcPts val="0"/>
              </a:spcAft>
              <a:buSzPts val="1500"/>
              <a:buChar char="•"/>
            </a:pPr>
            <a:r>
              <a:rPr lang="ru-RU" sz="1500"/>
              <a:t>Exploratory data analysis of the stellar dataset.</a:t>
            </a:r>
            <a:endParaRPr sz="1500"/>
          </a:p>
          <a:p>
            <a:pPr indent="-323850" lvl="0" marL="457200" rtl="0" algn="l">
              <a:spcBef>
                <a:spcPts val="0"/>
              </a:spcBef>
              <a:spcAft>
                <a:spcPts val="0"/>
              </a:spcAft>
              <a:buSzPts val="1500"/>
              <a:buChar char="•"/>
            </a:pPr>
            <a:r>
              <a:rPr lang="ru-RU" sz="1500"/>
              <a:t>Feature selection.</a:t>
            </a:r>
            <a:endParaRPr sz="1500"/>
          </a:p>
          <a:p>
            <a:pPr indent="-323850" lvl="0" marL="457200" rtl="0" algn="l">
              <a:spcBef>
                <a:spcPts val="0"/>
              </a:spcBef>
              <a:spcAft>
                <a:spcPts val="0"/>
              </a:spcAft>
              <a:buSzPts val="1500"/>
              <a:buChar char="•"/>
            </a:pPr>
            <a:r>
              <a:rPr lang="ru-RU" sz="1500"/>
              <a:t>Training the models:</a:t>
            </a:r>
            <a:endParaRPr sz="1500"/>
          </a:p>
          <a:p>
            <a:pPr indent="0" lvl="0" marL="457200" rtl="0" algn="l">
              <a:spcBef>
                <a:spcPts val="360"/>
              </a:spcBef>
              <a:spcAft>
                <a:spcPts val="0"/>
              </a:spcAft>
              <a:buNone/>
            </a:pPr>
            <a:r>
              <a:rPr lang="ru-RU" sz="1500"/>
              <a:t>1. SVM</a:t>
            </a:r>
            <a:endParaRPr sz="1500"/>
          </a:p>
          <a:p>
            <a:pPr indent="0" lvl="0" marL="457200" rtl="0" algn="l">
              <a:spcBef>
                <a:spcPts val="360"/>
              </a:spcBef>
              <a:spcAft>
                <a:spcPts val="0"/>
              </a:spcAft>
              <a:buNone/>
            </a:pPr>
            <a:r>
              <a:rPr lang="ru-RU" sz="1500"/>
              <a:t>2. Decision tree</a:t>
            </a:r>
            <a:endParaRPr sz="1500"/>
          </a:p>
          <a:p>
            <a:pPr indent="0" lvl="0" marL="457200" rtl="0" algn="l">
              <a:spcBef>
                <a:spcPts val="360"/>
              </a:spcBef>
              <a:spcAft>
                <a:spcPts val="0"/>
              </a:spcAft>
              <a:buNone/>
            </a:pPr>
            <a:r>
              <a:rPr lang="ru-RU" sz="1500"/>
              <a:t>3. Random forest</a:t>
            </a:r>
            <a:endParaRPr sz="1500"/>
          </a:p>
          <a:p>
            <a:pPr indent="0" lvl="0" marL="457200" rtl="0" algn="l">
              <a:spcBef>
                <a:spcPts val="360"/>
              </a:spcBef>
              <a:spcAft>
                <a:spcPts val="0"/>
              </a:spcAft>
              <a:buNone/>
            </a:pPr>
            <a:r>
              <a:rPr lang="ru-RU" sz="1500"/>
              <a:t>4. Logistic classification</a:t>
            </a:r>
            <a:endParaRPr sz="1500"/>
          </a:p>
          <a:p>
            <a:pPr indent="0" lvl="0" marL="457200" rtl="0" algn="l">
              <a:spcBef>
                <a:spcPts val="360"/>
              </a:spcBef>
              <a:spcAft>
                <a:spcPts val="0"/>
              </a:spcAft>
              <a:buNone/>
            </a:pPr>
            <a:r>
              <a:rPr lang="ru-RU" sz="1500"/>
              <a:t>5. KNN</a:t>
            </a:r>
            <a:endParaRPr sz="1500"/>
          </a:p>
          <a:p>
            <a:pPr indent="0" lvl="0" marL="457200" rtl="0" algn="l">
              <a:spcBef>
                <a:spcPts val="360"/>
              </a:spcBef>
              <a:spcAft>
                <a:spcPts val="0"/>
              </a:spcAft>
              <a:buNone/>
            </a:pPr>
            <a:r>
              <a:rPr lang="ru-RU" sz="1500"/>
              <a:t>6. ANN</a:t>
            </a:r>
            <a:endParaRPr sz="1500"/>
          </a:p>
          <a:p>
            <a:pPr indent="0" lvl="0" marL="457200" rtl="0" algn="l">
              <a:spcBef>
                <a:spcPts val="360"/>
              </a:spcBef>
              <a:spcAft>
                <a:spcPts val="0"/>
              </a:spcAft>
              <a:buNone/>
            </a:pPr>
            <a:r>
              <a:rPr lang="ru-RU" sz="1500"/>
              <a:t>7. Naive Bayes</a:t>
            </a:r>
            <a:endParaRPr sz="1500"/>
          </a:p>
          <a:p>
            <a:pPr indent="0" lvl="0" marL="457200" rtl="0" algn="l">
              <a:spcBef>
                <a:spcPts val="360"/>
              </a:spcBef>
              <a:spcAft>
                <a:spcPts val="0"/>
              </a:spcAft>
              <a:buNone/>
            </a:pPr>
            <a:r>
              <a:rPr lang="ru-RU" sz="1500"/>
              <a:t>8. Custom Neural Networks</a:t>
            </a:r>
            <a:endParaRPr sz="1500"/>
          </a:p>
          <a:p>
            <a:pPr indent="0" lvl="0" marL="457200" rtl="0" algn="l">
              <a:spcBef>
                <a:spcPts val="360"/>
              </a:spcBef>
              <a:spcAft>
                <a:spcPts val="0"/>
              </a:spcAft>
              <a:buNone/>
            </a:pPr>
            <a:r>
              <a:rPr lang="ru-RU" sz="1500"/>
              <a:t>9. LSTM</a:t>
            </a:r>
            <a:endParaRPr sz="1500"/>
          </a:p>
          <a:p>
            <a:pPr indent="-323850" lvl="0" marL="457200" rtl="0" algn="l">
              <a:spcBef>
                <a:spcPts val="360"/>
              </a:spcBef>
              <a:spcAft>
                <a:spcPts val="0"/>
              </a:spcAft>
              <a:buSzPts val="1500"/>
              <a:buChar char="•"/>
            </a:pPr>
            <a:r>
              <a:rPr lang="ru-RU" sz="1500"/>
              <a:t>Prediction and Comparison of the algorithm</a:t>
            </a:r>
            <a:endParaRPr sz="1500"/>
          </a:p>
        </p:txBody>
      </p:sp>
      <p:sp>
        <p:nvSpPr>
          <p:cNvPr id="230" name="Google Shape;230;p34"/>
          <p:cNvSpPr txBox="1"/>
          <p:nvPr>
            <p:ph idx="12" type="sldNum"/>
          </p:nvPr>
        </p:nvSpPr>
        <p:spPr>
          <a:xfrm>
            <a:off x="6553200" y="4732338"/>
            <a:ext cx="2133600" cy="200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idx="12" type="sldNum"/>
          </p:nvPr>
        </p:nvSpPr>
        <p:spPr>
          <a:xfrm>
            <a:off x="6624638" y="4732338"/>
            <a:ext cx="2051100" cy="200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236" name="Google Shape;236;p35"/>
          <p:cNvSpPr txBox="1"/>
          <p:nvPr>
            <p:ph type="title"/>
          </p:nvPr>
        </p:nvSpPr>
        <p:spPr>
          <a:xfrm>
            <a:off x="503250" y="1545750"/>
            <a:ext cx="8137500" cy="205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ru-RU" sz="6600"/>
              <a:t>Thank You</a:t>
            </a:r>
            <a:endParaRPr b="1" sz="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2" type="sldNum"/>
          </p:nvPr>
        </p:nvSpPr>
        <p:spPr>
          <a:xfrm>
            <a:off x="6624638" y="4732338"/>
            <a:ext cx="2051050" cy="2000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67" name="Google Shape;167;p26"/>
          <p:cNvSpPr txBox="1"/>
          <p:nvPr>
            <p:ph type="title"/>
          </p:nvPr>
        </p:nvSpPr>
        <p:spPr>
          <a:xfrm>
            <a:off x="611188" y="196850"/>
            <a:ext cx="8137500" cy="91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Content</a:t>
            </a:r>
            <a:endParaRPr/>
          </a:p>
        </p:txBody>
      </p:sp>
      <p:sp>
        <p:nvSpPr>
          <p:cNvPr id="168" name="Google Shape;168;p26"/>
          <p:cNvSpPr txBox="1"/>
          <p:nvPr>
            <p:ph idx="1" type="body"/>
          </p:nvPr>
        </p:nvSpPr>
        <p:spPr>
          <a:xfrm>
            <a:off x="611188" y="1204913"/>
            <a:ext cx="8137525" cy="3457575"/>
          </a:xfrm>
          <a:prstGeom prst="rect">
            <a:avLst/>
          </a:prstGeom>
          <a:noFill/>
          <a:ln>
            <a:noFill/>
          </a:ln>
        </p:spPr>
        <p:txBody>
          <a:bodyPr anchorCtr="0" anchor="t" bIns="45700" lIns="91425" spcFirstLastPara="1" rIns="91425" wrap="square" tIns="45700">
            <a:noAutofit/>
          </a:bodyPr>
          <a:lstStyle/>
          <a:p>
            <a:pPr indent="-374650" lvl="0" marL="342900" rtl="0" algn="l">
              <a:spcBef>
                <a:spcPts val="360"/>
              </a:spcBef>
              <a:spcAft>
                <a:spcPts val="0"/>
              </a:spcAft>
              <a:buClr>
                <a:schemeClr val="lt1"/>
              </a:buClr>
              <a:buSzPts val="2300"/>
              <a:buFont typeface="Calibri"/>
              <a:buChar char="•"/>
            </a:pPr>
            <a:r>
              <a:rPr lang="ru-RU" sz="2300"/>
              <a:t>Abstract</a:t>
            </a:r>
            <a:endParaRPr sz="2300"/>
          </a:p>
          <a:p>
            <a:pPr indent="-374650" lvl="0" marL="342900" rtl="0" algn="l">
              <a:spcBef>
                <a:spcPts val="360"/>
              </a:spcBef>
              <a:spcAft>
                <a:spcPts val="0"/>
              </a:spcAft>
              <a:buSzPts val="2300"/>
              <a:buChar char="•"/>
            </a:pPr>
            <a:r>
              <a:rPr lang="ru-RU" sz="2300"/>
              <a:t>Introduction</a:t>
            </a:r>
            <a:endParaRPr sz="2300"/>
          </a:p>
          <a:p>
            <a:pPr indent="-374650" lvl="0" marL="342900" rtl="0" algn="l">
              <a:spcBef>
                <a:spcPts val="360"/>
              </a:spcBef>
              <a:spcAft>
                <a:spcPts val="0"/>
              </a:spcAft>
              <a:buSzPts val="2300"/>
              <a:buChar char="•"/>
            </a:pPr>
            <a:r>
              <a:rPr lang="ru-RU" sz="2300"/>
              <a:t>Scope</a:t>
            </a:r>
            <a:endParaRPr sz="2300"/>
          </a:p>
          <a:p>
            <a:pPr indent="-374650" lvl="0" marL="342900" rtl="0" algn="l">
              <a:spcBef>
                <a:spcPts val="360"/>
              </a:spcBef>
              <a:spcAft>
                <a:spcPts val="0"/>
              </a:spcAft>
              <a:buSzPts val="2300"/>
              <a:buChar char="•"/>
            </a:pPr>
            <a:r>
              <a:rPr lang="ru-RU" sz="2300"/>
              <a:t>Expected Outcome</a:t>
            </a:r>
            <a:endParaRPr sz="2300"/>
          </a:p>
          <a:p>
            <a:pPr indent="-374650" lvl="0" marL="342900" rtl="0" algn="l">
              <a:spcBef>
                <a:spcPts val="360"/>
              </a:spcBef>
              <a:spcAft>
                <a:spcPts val="0"/>
              </a:spcAft>
              <a:buSzPts val="2300"/>
              <a:buChar char="•"/>
            </a:pPr>
            <a:r>
              <a:rPr lang="ru-RU" sz="2300"/>
              <a:t>Dataset</a:t>
            </a:r>
            <a:endParaRPr sz="2300"/>
          </a:p>
          <a:p>
            <a:pPr indent="-374650" lvl="0" marL="342900" rtl="0" algn="l">
              <a:spcBef>
                <a:spcPts val="360"/>
              </a:spcBef>
              <a:spcAft>
                <a:spcPts val="0"/>
              </a:spcAft>
              <a:buSzPts val="2300"/>
              <a:buChar char="•"/>
            </a:pPr>
            <a:r>
              <a:rPr lang="ru-RU" sz="2300"/>
              <a:t>Algorithm</a:t>
            </a:r>
            <a:endParaRPr sz="2300"/>
          </a:p>
          <a:p>
            <a:pPr indent="-374650" lvl="0" marL="342900" rtl="0" algn="l">
              <a:spcBef>
                <a:spcPts val="360"/>
              </a:spcBef>
              <a:spcAft>
                <a:spcPts val="0"/>
              </a:spcAft>
              <a:buSzPts val="2300"/>
              <a:buChar char="•"/>
            </a:pPr>
            <a:r>
              <a:rPr lang="ru-RU" sz="2300"/>
              <a:t>Model</a:t>
            </a:r>
            <a:endParaRPr sz="2300"/>
          </a:p>
          <a:p>
            <a:pPr indent="-374650" lvl="0" marL="342900" rtl="0" algn="l">
              <a:spcBef>
                <a:spcPts val="360"/>
              </a:spcBef>
              <a:spcAft>
                <a:spcPts val="0"/>
              </a:spcAft>
              <a:buSzPts val="2300"/>
              <a:buChar char="•"/>
            </a:pPr>
            <a:r>
              <a:rPr lang="ru-RU" sz="2300"/>
              <a:t>Flow Diagram</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2" type="sldNum"/>
          </p:nvPr>
        </p:nvSpPr>
        <p:spPr>
          <a:xfrm>
            <a:off x="6553200" y="4732338"/>
            <a:ext cx="2133600" cy="2000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74" name="Google Shape;174;p27"/>
          <p:cNvSpPr txBox="1"/>
          <p:nvPr>
            <p:ph type="title"/>
          </p:nvPr>
        </p:nvSpPr>
        <p:spPr>
          <a:xfrm>
            <a:off x="1403350" y="250825"/>
            <a:ext cx="7345363" cy="9175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Abstract</a:t>
            </a:r>
            <a:endParaRPr/>
          </a:p>
        </p:txBody>
      </p:sp>
      <p:sp>
        <p:nvSpPr>
          <p:cNvPr id="175" name="Google Shape;175;p27"/>
          <p:cNvSpPr txBox="1"/>
          <p:nvPr>
            <p:ph idx="1" type="body"/>
          </p:nvPr>
        </p:nvSpPr>
        <p:spPr>
          <a:xfrm>
            <a:off x="1403350" y="1276350"/>
            <a:ext cx="7345363" cy="3513138"/>
          </a:xfrm>
          <a:prstGeom prst="rect">
            <a:avLst/>
          </a:prstGeom>
          <a:noFill/>
          <a:ln>
            <a:noFill/>
          </a:ln>
        </p:spPr>
        <p:txBody>
          <a:bodyPr anchorCtr="0" anchor="t" bIns="45700" lIns="91425" spcFirstLastPara="1" rIns="91425" wrap="square" tIns="45700">
            <a:noAutofit/>
          </a:bodyPr>
          <a:lstStyle/>
          <a:p>
            <a:pPr indent="-349250" lvl="0" marL="457200" rtl="0" algn="just">
              <a:lnSpc>
                <a:spcPct val="80000"/>
              </a:lnSpc>
              <a:spcBef>
                <a:spcPts val="180"/>
              </a:spcBef>
              <a:spcAft>
                <a:spcPts val="0"/>
              </a:spcAft>
              <a:buSzPts val="1900"/>
              <a:buChar char="•"/>
            </a:pPr>
            <a:r>
              <a:rPr lang="ru-RU" sz="1900">
                <a:highlight>
                  <a:srgbClr val="FFFFFF"/>
                </a:highlight>
              </a:rPr>
              <a:t>Stellar classification is the classification of stars based on their spectral characteristics. </a:t>
            </a:r>
            <a:endParaRPr sz="1900">
              <a:highlight>
                <a:srgbClr val="FFFFFF"/>
              </a:highlight>
            </a:endParaRPr>
          </a:p>
          <a:p>
            <a:pPr indent="-349250" lvl="0" marL="457200" rtl="0" algn="just">
              <a:lnSpc>
                <a:spcPct val="80000"/>
              </a:lnSpc>
              <a:spcBef>
                <a:spcPts val="0"/>
              </a:spcBef>
              <a:spcAft>
                <a:spcPts val="0"/>
              </a:spcAft>
              <a:buSzPts val="1900"/>
              <a:buChar char="•"/>
            </a:pPr>
            <a:r>
              <a:rPr lang="ru-RU" sz="1900">
                <a:highlight>
                  <a:srgbClr val="FFFFFF"/>
                </a:highlight>
              </a:rPr>
              <a:t>The classification scheme of galaxies, quasars, and stars is one of the most fundamental in astronomy. </a:t>
            </a:r>
            <a:endParaRPr sz="1900">
              <a:highlight>
                <a:srgbClr val="FFFFFF"/>
              </a:highlight>
            </a:endParaRPr>
          </a:p>
          <a:p>
            <a:pPr indent="-349250" lvl="0" marL="457200" rtl="0" algn="just">
              <a:lnSpc>
                <a:spcPct val="80000"/>
              </a:lnSpc>
              <a:spcBef>
                <a:spcPts val="0"/>
              </a:spcBef>
              <a:spcAft>
                <a:spcPts val="0"/>
              </a:spcAft>
              <a:buSzPts val="1900"/>
              <a:buChar char="•"/>
            </a:pPr>
            <a:r>
              <a:rPr lang="ru-RU" sz="1900">
                <a:highlight>
                  <a:srgbClr val="FFFFFF"/>
                </a:highlight>
              </a:rPr>
              <a:t>The early cataloguing of stars and their distribution in the sky has led to the understanding that they make up our own galaxy and, following the distinction that Andromeda was a separate galaxy to our own, numerous galaxies began to be surveyed as more powerful telescopes were built.</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2" type="sldNum"/>
          </p:nvPr>
        </p:nvSpPr>
        <p:spPr>
          <a:xfrm>
            <a:off x="6553200" y="4732338"/>
            <a:ext cx="2133600" cy="200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81" name="Google Shape;181;p28"/>
          <p:cNvSpPr txBox="1"/>
          <p:nvPr>
            <p:ph type="title"/>
          </p:nvPr>
        </p:nvSpPr>
        <p:spPr>
          <a:xfrm>
            <a:off x="1403350" y="250825"/>
            <a:ext cx="7345500" cy="91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Introduction</a:t>
            </a:r>
            <a:endParaRPr/>
          </a:p>
        </p:txBody>
      </p:sp>
      <p:sp>
        <p:nvSpPr>
          <p:cNvPr id="182" name="Google Shape;182;p28"/>
          <p:cNvSpPr txBox="1"/>
          <p:nvPr>
            <p:ph idx="1" type="body"/>
          </p:nvPr>
        </p:nvSpPr>
        <p:spPr>
          <a:xfrm>
            <a:off x="1403350" y="1276350"/>
            <a:ext cx="7345500" cy="3513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180"/>
              </a:spcBef>
              <a:spcAft>
                <a:spcPts val="0"/>
              </a:spcAft>
              <a:buClr>
                <a:schemeClr val="dk1"/>
              </a:buClr>
              <a:buSzPts val="900"/>
              <a:buFont typeface="Calibri"/>
              <a:buNone/>
            </a:pPr>
            <a:r>
              <a:rPr lang="ru-RU"/>
              <a:t>Due to evolution of powerful telescopes, extensive research began in astronomy. Data was collected using various methods containing extensive parameters. The fundamental thing in astronomy research is classifying the celestial body </a:t>
            </a:r>
            <a:r>
              <a:rPr lang="ru-RU"/>
              <a:t>detected</a:t>
            </a:r>
            <a:r>
              <a:rPr lang="ru-RU"/>
              <a:t> by </a:t>
            </a:r>
            <a:r>
              <a:rPr lang="ru-RU"/>
              <a:t>telescopes</a:t>
            </a:r>
            <a:r>
              <a:rPr lang="ru-RU"/>
              <a:t> as </a:t>
            </a:r>
            <a:r>
              <a:rPr lang="ru-RU"/>
              <a:t>galaxies</a:t>
            </a:r>
            <a:r>
              <a:rPr lang="ru-RU"/>
              <a:t>, stars and quasars. A quasar is a very bright, distant and active supermassive balckhole that is millions to billions times the mass of sun. Information collected by SDSS(Sloan Digital Sky Survey) will be used for training the models. Information like Ascension Angle’, ‘Declination Action’, Ultraviolet Filter, green, red and infrared filter, red-shift, etc. will be used to take decisions regarding classification. The dataset contains 1,00,000 records and 18 features.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403350" y="196850"/>
            <a:ext cx="72708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Scope</a:t>
            </a:r>
            <a:endParaRPr/>
          </a:p>
        </p:txBody>
      </p:sp>
      <p:sp>
        <p:nvSpPr>
          <p:cNvPr id="189" name="Google Shape;189;p29"/>
          <p:cNvSpPr txBox="1"/>
          <p:nvPr>
            <p:ph idx="1" type="body"/>
          </p:nvPr>
        </p:nvSpPr>
        <p:spPr>
          <a:xfrm>
            <a:off x="1403350" y="1204913"/>
            <a:ext cx="7283400" cy="33957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ru-RU"/>
              <a:t>The scope of this project aims at real time classification into stars, </a:t>
            </a:r>
            <a:r>
              <a:rPr lang="ru-RU"/>
              <a:t>galaxy</a:t>
            </a:r>
            <a:r>
              <a:rPr lang="ru-RU"/>
              <a:t> or quasars. The data can be collected easily from space telescopes and it can be immediately provided as input to the </a:t>
            </a:r>
            <a:r>
              <a:rPr lang="ru-RU"/>
              <a:t>trained model and thus the model can predict what kind of celestial body it is.</a:t>
            </a:r>
            <a:r>
              <a:rPr lang="ru-RU"/>
              <a:t> </a:t>
            </a:r>
            <a:endParaRPr/>
          </a:p>
        </p:txBody>
      </p:sp>
      <p:sp>
        <p:nvSpPr>
          <p:cNvPr id="190" name="Google Shape;190;p29"/>
          <p:cNvSpPr txBox="1"/>
          <p:nvPr>
            <p:ph idx="12" type="sldNum"/>
          </p:nvPr>
        </p:nvSpPr>
        <p:spPr>
          <a:xfrm>
            <a:off x="6553200" y="4732338"/>
            <a:ext cx="2133600" cy="200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403350" y="196850"/>
            <a:ext cx="72708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Expected Outcome</a:t>
            </a:r>
            <a:endParaRPr/>
          </a:p>
        </p:txBody>
      </p:sp>
      <p:sp>
        <p:nvSpPr>
          <p:cNvPr id="197" name="Google Shape;197;p30"/>
          <p:cNvSpPr txBox="1"/>
          <p:nvPr>
            <p:ph idx="1" type="body"/>
          </p:nvPr>
        </p:nvSpPr>
        <p:spPr>
          <a:xfrm>
            <a:off x="1403350" y="1204913"/>
            <a:ext cx="7283400" cy="339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The outcome of this project is to predict whether the </a:t>
            </a:r>
            <a:r>
              <a:rPr lang="ru-RU"/>
              <a:t>detected</a:t>
            </a:r>
            <a:r>
              <a:rPr lang="ru-RU"/>
              <a:t> celestial body is Star, Galaxy or Quasar. State-of-the-art classification models will be trained. Out of the given 17 input features, we will choose only those features which have maximum impact on the output variable.</a:t>
            </a:r>
            <a:endParaRPr/>
          </a:p>
        </p:txBody>
      </p:sp>
      <p:sp>
        <p:nvSpPr>
          <p:cNvPr id="198" name="Google Shape;198;p30"/>
          <p:cNvSpPr txBox="1"/>
          <p:nvPr>
            <p:ph idx="12" type="sldNum"/>
          </p:nvPr>
        </p:nvSpPr>
        <p:spPr>
          <a:xfrm>
            <a:off x="6553200" y="4732338"/>
            <a:ext cx="2133600" cy="200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1403350" y="196850"/>
            <a:ext cx="72708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Dataset</a:t>
            </a:r>
            <a:endParaRPr/>
          </a:p>
        </p:txBody>
      </p:sp>
      <p:sp>
        <p:nvSpPr>
          <p:cNvPr id="205" name="Google Shape;205;p31"/>
          <p:cNvSpPr txBox="1"/>
          <p:nvPr>
            <p:ph idx="1" type="body"/>
          </p:nvPr>
        </p:nvSpPr>
        <p:spPr>
          <a:xfrm>
            <a:off x="1403350" y="1054250"/>
            <a:ext cx="7283400" cy="35463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ru-RU" sz="1400">
                <a:highlight>
                  <a:srgbClr val="FFFFFF"/>
                </a:highlight>
              </a:rPr>
              <a:t>The data consists of 100,000 observations of space taken by the SDSS (Sloan Digital Sky Survey). Every observation is described by 17 feature columns and 1 class column which identifies it to be either a star, galaxy or quasar.</a:t>
            </a:r>
            <a:endParaRPr sz="1400">
              <a:highlight>
                <a:srgbClr val="FFFFFF"/>
              </a:highlight>
            </a:endParaRPr>
          </a:p>
          <a:p>
            <a:pPr indent="-317500" lvl="0" marL="457200" rtl="0" algn="l">
              <a:lnSpc>
                <a:spcPct val="115000"/>
              </a:lnSpc>
              <a:spcBef>
                <a:spcPts val="2700"/>
              </a:spcBef>
              <a:spcAft>
                <a:spcPts val="0"/>
              </a:spcAft>
              <a:buSzPts val="1400"/>
              <a:buChar char="•"/>
            </a:pPr>
            <a:r>
              <a:rPr lang="ru-RU" sz="1400">
                <a:highlight>
                  <a:srgbClr val="FFFFFF"/>
                </a:highlight>
              </a:rPr>
              <a:t>obj_ID = Object Identifier, the unique value that identifies the object in the image catalog used by the CAS</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alpha = Right Ascension angle (at J2000 epoch)</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delta = Declination angle (at J2000 epoch)</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u = Ultraviolet filter in the photometric system</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g = Green filter in the photometric system</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r = Red filter in the photometric system</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i = Near Infrared filter in the photometric system</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z = Infrared filter in the photometric system</a:t>
            </a:r>
            <a:endParaRPr sz="1400">
              <a:highlight>
                <a:srgbClr val="FFFFFF"/>
              </a:highlight>
            </a:endParaRPr>
          </a:p>
          <a:p>
            <a:pPr indent="0" lvl="0" marL="0" rtl="0" algn="l">
              <a:spcBef>
                <a:spcPts val="2700"/>
              </a:spcBef>
              <a:spcAft>
                <a:spcPts val="0"/>
              </a:spcAft>
              <a:buNone/>
            </a:pPr>
            <a:r>
              <a:t/>
            </a:r>
            <a:endParaRPr/>
          </a:p>
        </p:txBody>
      </p:sp>
      <p:sp>
        <p:nvSpPr>
          <p:cNvPr id="206" name="Google Shape;206;p31"/>
          <p:cNvSpPr txBox="1"/>
          <p:nvPr>
            <p:ph idx="12" type="sldNum"/>
          </p:nvPr>
        </p:nvSpPr>
        <p:spPr>
          <a:xfrm>
            <a:off x="6553200" y="4732338"/>
            <a:ext cx="2133600" cy="200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1403350" y="196850"/>
            <a:ext cx="72708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Dataset</a:t>
            </a:r>
            <a:endParaRPr/>
          </a:p>
        </p:txBody>
      </p:sp>
      <p:sp>
        <p:nvSpPr>
          <p:cNvPr id="213" name="Google Shape;213;p32"/>
          <p:cNvSpPr txBox="1"/>
          <p:nvPr>
            <p:ph idx="1" type="body"/>
          </p:nvPr>
        </p:nvSpPr>
        <p:spPr>
          <a:xfrm>
            <a:off x="1403350" y="1054251"/>
            <a:ext cx="7283400" cy="354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2700"/>
              </a:spcBef>
              <a:spcAft>
                <a:spcPts val="0"/>
              </a:spcAft>
              <a:buSzPts val="1400"/>
              <a:buChar char="•"/>
            </a:pPr>
            <a:r>
              <a:rPr lang="ru-RU" sz="1400">
                <a:highlight>
                  <a:srgbClr val="FFFFFF"/>
                </a:highlight>
              </a:rPr>
              <a:t>run_ID = Run Number used to identify the specific scan</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rereun_ID = Rerun Number to specify how the image was processed</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cam_col = Camera column to identify the scanline within the run</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field_ID = Field number to identify each field</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spec_obj_ID = Unique ID used for optical spectroscopic objects (this means that 2 different observations with the same spec_obj_ID must share the output class)</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class = object class (galaxy, star or quasar object)</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redshift = redshift value based on the increase in wavelength</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plate = plate ID, identifies each plate in SDSS</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MJD = Modified Julian Date, used to indicate when a given piece of SDSS data was taken</a:t>
            </a:r>
            <a:endParaRPr sz="1400">
              <a:highlight>
                <a:srgbClr val="FFFFFF"/>
              </a:highlight>
            </a:endParaRPr>
          </a:p>
          <a:p>
            <a:pPr indent="-317500" lvl="0" marL="457200" rtl="0" algn="l">
              <a:lnSpc>
                <a:spcPct val="115000"/>
              </a:lnSpc>
              <a:spcBef>
                <a:spcPts val="0"/>
              </a:spcBef>
              <a:spcAft>
                <a:spcPts val="0"/>
              </a:spcAft>
              <a:buSzPts val="1400"/>
              <a:buChar char="•"/>
            </a:pPr>
            <a:r>
              <a:rPr lang="ru-RU" sz="1400">
                <a:highlight>
                  <a:srgbClr val="FFFFFF"/>
                </a:highlight>
              </a:rPr>
              <a:t>fiber_ID = fiber ID that identifies the fiber that pointed the light at the focal plane in each observation</a:t>
            </a:r>
            <a:endParaRPr sz="1400">
              <a:highlight>
                <a:srgbClr val="FFFFFF"/>
              </a:highlight>
            </a:endParaRPr>
          </a:p>
          <a:p>
            <a:pPr indent="0" lvl="0" marL="0" rtl="0" algn="l">
              <a:spcBef>
                <a:spcPts val="2700"/>
              </a:spcBef>
              <a:spcAft>
                <a:spcPts val="0"/>
              </a:spcAft>
              <a:buNone/>
            </a:pPr>
            <a:r>
              <a:t/>
            </a:r>
            <a:endParaRPr/>
          </a:p>
        </p:txBody>
      </p:sp>
      <p:sp>
        <p:nvSpPr>
          <p:cNvPr id="214" name="Google Shape;214;p32"/>
          <p:cNvSpPr txBox="1"/>
          <p:nvPr>
            <p:ph idx="12" type="sldNum"/>
          </p:nvPr>
        </p:nvSpPr>
        <p:spPr>
          <a:xfrm>
            <a:off x="6553200" y="4732338"/>
            <a:ext cx="2133600" cy="200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403350" y="196850"/>
            <a:ext cx="72708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Flow Diagram</a:t>
            </a:r>
            <a:endParaRPr/>
          </a:p>
        </p:txBody>
      </p:sp>
      <p:sp>
        <p:nvSpPr>
          <p:cNvPr id="221" name="Google Shape;221;p33"/>
          <p:cNvSpPr txBox="1"/>
          <p:nvPr>
            <p:ph idx="12" type="sldNum"/>
          </p:nvPr>
        </p:nvSpPr>
        <p:spPr>
          <a:xfrm>
            <a:off x="6553200" y="4732338"/>
            <a:ext cx="2133600" cy="200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pic>
        <p:nvPicPr>
          <p:cNvPr id="222" name="Google Shape;222;p33"/>
          <p:cNvPicPr preferRelativeResize="0"/>
          <p:nvPr/>
        </p:nvPicPr>
        <p:blipFill>
          <a:blip r:embed="rId3">
            <a:alphaModFix/>
          </a:blip>
          <a:stretch>
            <a:fillRect/>
          </a:stretch>
        </p:blipFill>
        <p:spPr>
          <a:xfrm>
            <a:off x="0" y="1206650"/>
            <a:ext cx="9143999" cy="393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