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5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8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88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1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7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0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6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5C7DFA8-BC59-428B-ADDB-B496FE97E696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177F0F-46F0-436E-81DC-EEE355345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1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FBBBC58-ABDA-4721-BBE5-CEB8B62A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59620"/>
              </p:ext>
            </p:extLst>
          </p:nvPr>
        </p:nvGraphicFramePr>
        <p:xfrm>
          <a:off x="0" y="61475"/>
          <a:ext cx="2089426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9426">
                  <a:extLst>
                    <a:ext uri="{9D8B030D-6E8A-4147-A177-3AD203B41FA5}">
                      <a16:colId xmlns:a16="http://schemas.microsoft.com/office/drawing/2014/main" val="3764793011"/>
                    </a:ext>
                  </a:extLst>
                </a:gridCol>
              </a:tblGrid>
              <a:tr h="206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02880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ID   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2641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35718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11352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78709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16906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9384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IMAGE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575"/>
                  </a:ext>
                </a:extLst>
              </a:tr>
              <a:tr h="206022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44530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0797763-785C-4DEE-8598-8B134A55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45830"/>
              </p:ext>
            </p:extLst>
          </p:nvPr>
        </p:nvGraphicFramePr>
        <p:xfrm>
          <a:off x="6564243" y="594360"/>
          <a:ext cx="20894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426">
                  <a:extLst>
                    <a:ext uri="{9D8B030D-6E8A-4147-A177-3AD203B41FA5}">
                      <a16:colId xmlns:a16="http://schemas.microsoft.com/office/drawing/2014/main" val="3140153594"/>
                    </a:ext>
                  </a:extLst>
                </a:gridCol>
              </a:tblGrid>
              <a:tr h="33164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58961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r>
                        <a:rPr lang="en-IN" dirty="0"/>
                        <a:t>ID   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0244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46146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29580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4515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04677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86000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r>
                        <a:rPr lang="en-IN" dirty="0"/>
                        <a:t>IMAGE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010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79E3FC0-0465-4B95-9017-824B5303F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8118"/>
              </p:ext>
            </p:extLst>
          </p:nvPr>
        </p:nvGraphicFramePr>
        <p:xfrm>
          <a:off x="2164522" y="3520440"/>
          <a:ext cx="3109844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09844">
                  <a:extLst>
                    <a:ext uri="{9D8B030D-6E8A-4147-A177-3AD203B41FA5}">
                      <a16:colId xmlns:a16="http://schemas.microsoft.com/office/drawing/2014/main" val="230233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TRAVELLER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0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ID   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7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TRAVELLERS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4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PACKAGE ID  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1335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1F8B4A3-59E1-4F11-BA7E-989D823C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10615"/>
              </p:ext>
            </p:extLst>
          </p:nvPr>
        </p:nvGraphicFramePr>
        <p:xfrm>
          <a:off x="9071114" y="0"/>
          <a:ext cx="3109843" cy="4023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09843">
                  <a:extLst>
                    <a:ext uri="{9D8B030D-6E8A-4147-A177-3AD203B41FA5}">
                      <a16:colId xmlns:a16="http://schemas.microsoft.com/office/drawing/2014/main" val="937370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0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ID  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7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PACKAGE ID  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54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HIGHLIGHT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FACILITY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0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HOTEL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9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HOTEL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3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DAYS  OF  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6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HOTEL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41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57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SLIDE SHOW IMAGES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7238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AD4B34-96CF-4746-8DAE-7D97183E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8215"/>
              </p:ext>
            </p:extLst>
          </p:nvPr>
        </p:nvGraphicFramePr>
        <p:xfrm>
          <a:off x="8553234" y="4857907"/>
          <a:ext cx="35383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331">
                  <a:extLst>
                    <a:ext uri="{9D8B030D-6E8A-4147-A177-3AD203B41FA5}">
                      <a16:colId xmlns:a16="http://schemas.microsoft.com/office/drawing/2014/main" val="347675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ITINEARY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1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 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9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MORE DETAILS ID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6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4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DAY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62721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9AD4385-B62C-4C2B-B580-3AA94E68E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46098"/>
              </p:ext>
            </p:extLst>
          </p:nvPr>
        </p:nvGraphicFramePr>
        <p:xfrm>
          <a:off x="2941979" y="358986"/>
          <a:ext cx="297732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7325">
                  <a:extLst>
                    <a:ext uri="{9D8B030D-6E8A-4147-A177-3AD203B41FA5}">
                      <a16:colId xmlns:a16="http://schemas.microsoft.com/office/drawing/2014/main" val="48555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7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 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5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PACKAGE ID 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ID 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3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80559"/>
                  </a:ext>
                </a:extLst>
              </a:tr>
            </a:tbl>
          </a:graphicData>
        </a:graphic>
      </p:graphicFrame>
      <p:sp>
        <p:nvSpPr>
          <p:cNvPr id="24" name="Arrow: Left 23">
            <a:extLst>
              <a:ext uri="{FF2B5EF4-FFF2-40B4-BE49-F238E27FC236}">
                <a16:creationId xmlns:a16="http://schemas.microsoft.com/office/drawing/2014/main" id="{BC0C39A4-1BC4-4CA6-8F72-26BB66363ED6}"/>
              </a:ext>
            </a:extLst>
          </p:cNvPr>
          <p:cNvSpPr/>
          <p:nvPr/>
        </p:nvSpPr>
        <p:spPr>
          <a:xfrm rot="20589668">
            <a:off x="5919304" y="1073426"/>
            <a:ext cx="644939" cy="2915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F8CF4F-2718-4CD3-8ABC-BB5182B7AE38}"/>
              </a:ext>
            </a:extLst>
          </p:cNvPr>
          <p:cNvSpPr/>
          <p:nvPr/>
        </p:nvSpPr>
        <p:spPr>
          <a:xfrm rot="3023073">
            <a:off x="1781824" y="975950"/>
            <a:ext cx="1485434" cy="2327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0D63397-555B-454A-AE65-CE9D02AF0721}"/>
              </a:ext>
            </a:extLst>
          </p:cNvPr>
          <p:cNvSpPr/>
          <p:nvPr/>
        </p:nvSpPr>
        <p:spPr>
          <a:xfrm rot="4383537">
            <a:off x="599223" y="2381967"/>
            <a:ext cx="3850622" cy="2200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89662F-A2AE-4C4D-91D9-81C378558850}"/>
              </a:ext>
            </a:extLst>
          </p:cNvPr>
          <p:cNvSpPr/>
          <p:nvPr/>
        </p:nvSpPr>
        <p:spPr>
          <a:xfrm rot="6216965">
            <a:off x="3084616" y="3879013"/>
            <a:ext cx="5651711" cy="2265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82C616-D989-494F-BE0D-F2DF3B26C291}"/>
              </a:ext>
            </a:extLst>
          </p:cNvPr>
          <p:cNvSpPr/>
          <p:nvPr/>
        </p:nvSpPr>
        <p:spPr>
          <a:xfrm rot="9944199">
            <a:off x="8573860" y="948335"/>
            <a:ext cx="476628" cy="2270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0B84A-CB74-4A21-B68A-710E84566CAC}"/>
              </a:ext>
            </a:extLst>
          </p:cNvPr>
          <p:cNvCxnSpPr/>
          <p:nvPr/>
        </p:nvCxnSpPr>
        <p:spPr>
          <a:xfrm>
            <a:off x="8839200" y="445969"/>
            <a:ext cx="0" cy="3919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09B204-C4F1-4E39-A15B-E4BFFAA70F11}"/>
              </a:ext>
            </a:extLst>
          </p:cNvPr>
          <p:cNvCxnSpPr/>
          <p:nvPr/>
        </p:nvCxnSpPr>
        <p:spPr>
          <a:xfrm flipH="1">
            <a:off x="8189843" y="4365814"/>
            <a:ext cx="6493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7F2504-427B-4457-A523-4C4582765688}"/>
              </a:ext>
            </a:extLst>
          </p:cNvPr>
          <p:cNvCxnSpPr/>
          <p:nvPr/>
        </p:nvCxnSpPr>
        <p:spPr>
          <a:xfrm>
            <a:off x="8136835" y="4365814"/>
            <a:ext cx="0" cy="1419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7BABC8-5E06-453E-8E8D-40DBA1C4C651}"/>
              </a:ext>
            </a:extLst>
          </p:cNvPr>
          <p:cNvCxnSpPr>
            <a:cxnSpLocks/>
          </p:cNvCxnSpPr>
          <p:nvPr/>
        </p:nvCxnSpPr>
        <p:spPr>
          <a:xfrm>
            <a:off x="8136835" y="5792066"/>
            <a:ext cx="363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9F545C-1E71-4DD2-AD94-9D1A4FBD73A6}"/>
              </a:ext>
            </a:extLst>
          </p:cNvPr>
          <p:cNvCxnSpPr>
            <a:cxnSpLocks/>
          </p:cNvCxnSpPr>
          <p:nvPr/>
        </p:nvCxnSpPr>
        <p:spPr>
          <a:xfrm>
            <a:off x="8839200" y="445969"/>
            <a:ext cx="363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0201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351</TotalTime>
  <Words>120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Vedang Sawarkar</dc:creator>
  <cp:lastModifiedBy> </cp:lastModifiedBy>
  <cp:revision>6</cp:revision>
  <dcterms:created xsi:type="dcterms:W3CDTF">2020-06-04T14:10:40Z</dcterms:created>
  <dcterms:modified xsi:type="dcterms:W3CDTF">2020-06-04T20:02:25Z</dcterms:modified>
</cp:coreProperties>
</file>