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65" r:id="rId6"/>
    <p:sldId id="272" r:id="rId7"/>
    <p:sldId id="278" r:id="rId8"/>
    <p:sldId id="277" r:id="rId9"/>
    <p:sldId id="274" r:id="rId10"/>
    <p:sldId id="271"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g Wartikar" initials="VW" lastIdx="1" clrIdx="0">
    <p:extLst>
      <p:ext uri="{19B8F6BF-5375-455C-9EA6-DF929625EA0E}">
        <p15:presenceInfo xmlns:p15="http://schemas.microsoft.com/office/powerpoint/2012/main" userId="7226d9d17da57e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008384-CB9B-4F62-B994-33F1520DEC5A}" type="doc">
      <dgm:prSet loTypeId="urn:microsoft.com/office/officeart/2008/layout/AlternatingHexagons" loCatId="list" qsTypeId="urn:microsoft.com/office/officeart/2005/8/quickstyle/simple5" qsCatId="simple" csTypeId="urn:microsoft.com/office/officeart/2005/8/colors/accent1_2" csCatId="accent1" phldr="1"/>
      <dgm:spPr/>
      <dgm:t>
        <a:bodyPr/>
        <a:lstStyle/>
        <a:p>
          <a:endParaRPr lang="en-US"/>
        </a:p>
      </dgm:t>
    </dgm:pt>
    <dgm:pt modelId="{E159D008-A2C3-4E51-8683-02A2AB81F661}">
      <dgm:prSet phldrT="[Text]"/>
      <dgm:spPr/>
      <dgm:t>
        <a:bodyPr/>
        <a:lstStyle/>
        <a:p>
          <a:r>
            <a:rPr lang="en-US" dirty="0"/>
            <a:t>Detailed Account Statement</a:t>
          </a:r>
        </a:p>
      </dgm:t>
    </dgm:pt>
    <dgm:pt modelId="{93A92B94-E0E4-40BC-94B7-3BC2883AF7DF}" type="parTrans" cxnId="{B38B7DCE-50FD-41D5-8E03-CEA633719F03}">
      <dgm:prSet/>
      <dgm:spPr/>
      <dgm:t>
        <a:bodyPr/>
        <a:lstStyle/>
        <a:p>
          <a:endParaRPr lang="en-US"/>
        </a:p>
      </dgm:t>
    </dgm:pt>
    <dgm:pt modelId="{80A8D518-F72A-482D-BE5B-E6F6DE75228A}" type="sibTrans" cxnId="{B38B7DCE-50FD-41D5-8E03-CEA633719F03}">
      <dgm:prSet/>
      <dgm:spPr/>
      <dgm:t>
        <a:bodyPr/>
        <a:lstStyle/>
        <a:p>
          <a:r>
            <a:rPr lang="en-US" dirty="0"/>
            <a:t>Security</a:t>
          </a:r>
        </a:p>
        <a:p>
          <a:r>
            <a:rPr lang="en-US" dirty="0"/>
            <a:t>Verification</a:t>
          </a:r>
        </a:p>
      </dgm:t>
    </dgm:pt>
    <dgm:pt modelId="{B936187E-E1E3-4F72-A9DF-772838C31EBA}">
      <dgm:prSet phldrT="[Text]"/>
      <dgm:spPr/>
      <dgm:t>
        <a:bodyPr/>
        <a:lstStyle/>
        <a:p>
          <a:r>
            <a:rPr lang="en-US" dirty="0"/>
            <a:t>Entire Customer List</a:t>
          </a:r>
        </a:p>
      </dgm:t>
    </dgm:pt>
    <dgm:pt modelId="{EA78B05F-EA3B-49E5-A2AB-99B5381F7520}" type="parTrans" cxnId="{7A79B21B-8491-4D2B-A292-08D655588C09}">
      <dgm:prSet/>
      <dgm:spPr/>
      <dgm:t>
        <a:bodyPr/>
        <a:lstStyle/>
        <a:p>
          <a:endParaRPr lang="en-US"/>
        </a:p>
      </dgm:t>
    </dgm:pt>
    <dgm:pt modelId="{CB967253-68DC-4FDE-A28F-E2E264849AA6}" type="sibTrans" cxnId="{7A79B21B-8491-4D2B-A292-08D655588C09}">
      <dgm:prSet/>
      <dgm:spPr/>
      <dgm:t>
        <a:bodyPr/>
        <a:lstStyle/>
        <a:p>
          <a:r>
            <a:rPr lang="en-US" dirty="0"/>
            <a:t>Transfer, Withdraw and Deposit Money</a:t>
          </a:r>
        </a:p>
      </dgm:t>
    </dgm:pt>
    <dgm:pt modelId="{78400C4E-9583-4041-92F3-CF35E71A3091}">
      <dgm:prSet phldrT="[Text]" custT="1"/>
      <dgm:spPr/>
      <dgm:t>
        <a:bodyPr/>
        <a:lstStyle/>
        <a:p>
          <a:r>
            <a:rPr lang="en-US" sz="1800" dirty="0"/>
            <a:t>User friendly Interface</a:t>
          </a:r>
        </a:p>
      </dgm:t>
    </dgm:pt>
    <dgm:pt modelId="{71760C7E-CBE4-433F-A109-23CDDE79DB90}" type="sibTrans" cxnId="{9AE7E9EA-B055-4E06-82F1-E1978E21CBC2}">
      <dgm:prSet custT="1"/>
      <dgm:spPr/>
      <dgm:t>
        <a:bodyPr/>
        <a:lstStyle/>
        <a:p>
          <a:r>
            <a:rPr lang="en-US" sz="1800" dirty="0"/>
            <a:t>Change security Pin</a:t>
          </a:r>
        </a:p>
      </dgm:t>
    </dgm:pt>
    <dgm:pt modelId="{DE4CA1A2-2DAC-4D8D-8AEC-305848863497}" type="parTrans" cxnId="{9AE7E9EA-B055-4E06-82F1-E1978E21CBC2}">
      <dgm:prSet/>
      <dgm:spPr/>
      <dgm:t>
        <a:bodyPr/>
        <a:lstStyle/>
        <a:p>
          <a:endParaRPr lang="en-US"/>
        </a:p>
      </dgm:t>
    </dgm:pt>
    <dgm:pt modelId="{128A3DE3-34F4-45A1-A667-A233242C35A6}" type="pres">
      <dgm:prSet presAssocID="{BE008384-CB9B-4F62-B994-33F1520DEC5A}" presName="Name0" presStyleCnt="0">
        <dgm:presLayoutVars>
          <dgm:chMax/>
          <dgm:chPref/>
          <dgm:dir/>
          <dgm:animLvl val="lvl"/>
        </dgm:presLayoutVars>
      </dgm:prSet>
      <dgm:spPr/>
    </dgm:pt>
    <dgm:pt modelId="{61A78B79-AD39-4D69-97CC-A3015E294010}" type="pres">
      <dgm:prSet presAssocID="{E159D008-A2C3-4E51-8683-02A2AB81F661}" presName="composite" presStyleCnt="0"/>
      <dgm:spPr/>
    </dgm:pt>
    <dgm:pt modelId="{05973818-5054-420C-A9EB-ADFF2A98B136}" type="pres">
      <dgm:prSet presAssocID="{E159D008-A2C3-4E51-8683-02A2AB81F661}" presName="Parent1" presStyleLbl="node1" presStyleIdx="0" presStyleCnt="6">
        <dgm:presLayoutVars>
          <dgm:chMax val="1"/>
          <dgm:chPref val="1"/>
          <dgm:bulletEnabled val="1"/>
        </dgm:presLayoutVars>
      </dgm:prSet>
      <dgm:spPr/>
    </dgm:pt>
    <dgm:pt modelId="{FB0EE7E1-4BA9-4EC3-97E7-E8F3A25BF3B1}" type="pres">
      <dgm:prSet presAssocID="{E159D008-A2C3-4E51-8683-02A2AB81F661}" presName="Childtext1" presStyleLbl="revTx" presStyleIdx="0" presStyleCnt="3">
        <dgm:presLayoutVars>
          <dgm:chMax val="0"/>
          <dgm:chPref val="0"/>
          <dgm:bulletEnabled val="1"/>
        </dgm:presLayoutVars>
      </dgm:prSet>
      <dgm:spPr/>
    </dgm:pt>
    <dgm:pt modelId="{552F5864-3124-4A1A-97D3-A68F23F1AEAF}" type="pres">
      <dgm:prSet presAssocID="{E159D008-A2C3-4E51-8683-02A2AB81F661}" presName="BalanceSpacing" presStyleCnt="0"/>
      <dgm:spPr/>
    </dgm:pt>
    <dgm:pt modelId="{4399CF93-40E6-4D04-8AD5-6344A9904CB5}" type="pres">
      <dgm:prSet presAssocID="{E159D008-A2C3-4E51-8683-02A2AB81F661}" presName="BalanceSpacing1" presStyleCnt="0"/>
      <dgm:spPr/>
    </dgm:pt>
    <dgm:pt modelId="{90C1DCDE-C680-4D72-9B94-4878EB7DCC61}" type="pres">
      <dgm:prSet presAssocID="{80A8D518-F72A-482D-BE5B-E6F6DE75228A}" presName="Accent1Text" presStyleLbl="node1" presStyleIdx="1" presStyleCnt="6"/>
      <dgm:spPr/>
    </dgm:pt>
    <dgm:pt modelId="{17E02117-30A1-41EB-AACB-8A4A01B70CC9}" type="pres">
      <dgm:prSet presAssocID="{80A8D518-F72A-482D-BE5B-E6F6DE75228A}" presName="spaceBetweenRectangles" presStyleCnt="0"/>
      <dgm:spPr/>
    </dgm:pt>
    <dgm:pt modelId="{6672030A-CDF6-4EB4-B8A7-EE50257C7EB9}" type="pres">
      <dgm:prSet presAssocID="{B936187E-E1E3-4F72-A9DF-772838C31EBA}" presName="composite" presStyleCnt="0"/>
      <dgm:spPr/>
    </dgm:pt>
    <dgm:pt modelId="{59BF1CDC-C0A0-4C68-9C43-0B207F826C17}" type="pres">
      <dgm:prSet presAssocID="{B936187E-E1E3-4F72-A9DF-772838C31EBA}" presName="Parent1" presStyleLbl="node1" presStyleIdx="2" presStyleCnt="6">
        <dgm:presLayoutVars>
          <dgm:chMax val="1"/>
          <dgm:chPref val="1"/>
          <dgm:bulletEnabled val="1"/>
        </dgm:presLayoutVars>
      </dgm:prSet>
      <dgm:spPr/>
    </dgm:pt>
    <dgm:pt modelId="{7495DB08-7C7B-425D-93BD-1F6FFAAB32E9}" type="pres">
      <dgm:prSet presAssocID="{B936187E-E1E3-4F72-A9DF-772838C31EBA}" presName="Childtext1" presStyleLbl="revTx" presStyleIdx="1" presStyleCnt="3">
        <dgm:presLayoutVars>
          <dgm:chMax val="0"/>
          <dgm:chPref val="0"/>
          <dgm:bulletEnabled val="1"/>
        </dgm:presLayoutVars>
      </dgm:prSet>
      <dgm:spPr/>
    </dgm:pt>
    <dgm:pt modelId="{734187EC-A041-41EF-A126-7AF6FD4611A2}" type="pres">
      <dgm:prSet presAssocID="{B936187E-E1E3-4F72-A9DF-772838C31EBA}" presName="BalanceSpacing" presStyleCnt="0"/>
      <dgm:spPr/>
    </dgm:pt>
    <dgm:pt modelId="{6BBA50B5-BBB4-423D-A60B-DE95ECDF1B0C}" type="pres">
      <dgm:prSet presAssocID="{B936187E-E1E3-4F72-A9DF-772838C31EBA}" presName="BalanceSpacing1" presStyleCnt="0"/>
      <dgm:spPr/>
    </dgm:pt>
    <dgm:pt modelId="{D56E6F36-A786-4231-93A1-1D639A588110}" type="pres">
      <dgm:prSet presAssocID="{CB967253-68DC-4FDE-A28F-E2E264849AA6}" presName="Accent1Text" presStyleLbl="node1" presStyleIdx="3" presStyleCnt="6"/>
      <dgm:spPr/>
    </dgm:pt>
    <dgm:pt modelId="{B987E7F4-2201-4591-A223-2E26762E3BE6}" type="pres">
      <dgm:prSet presAssocID="{CB967253-68DC-4FDE-A28F-E2E264849AA6}" presName="spaceBetweenRectangles" presStyleCnt="0"/>
      <dgm:spPr/>
    </dgm:pt>
    <dgm:pt modelId="{D12CD6DC-480C-478D-A301-747D2DDF9F2B}" type="pres">
      <dgm:prSet presAssocID="{78400C4E-9583-4041-92F3-CF35E71A3091}" presName="composite" presStyleCnt="0"/>
      <dgm:spPr/>
    </dgm:pt>
    <dgm:pt modelId="{74B92B85-0F20-4265-99AD-676D77EDCE86}" type="pres">
      <dgm:prSet presAssocID="{78400C4E-9583-4041-92F3-CF35E71A3091}" presName="Parent1" presStyleLbl="node1" presStyleIdx="4" presStyleCnt="6">
        <dgm:presLayoutVars>
          <dgm:chMax val="1"/>
          <dgm:chPref val="1"/>
          <dgm:bulletEnabled val="1"/>
        </dgm:presLayoutVars>
      </dgm:prSet>
      <dgm:spPr/>
    </dgm:pt>
    <dgm:pt modelId="{116DAA63-8314-49F9-BEBA-BE554FCA8F36}" type="pres">
      <dgm:prSet presAssocID="{78400C4E-9583-4041-92F3-CF35E71A3091}" presName="Childtext1" presStyleLbl="revTx" presStyleIdx="2" presStyleCnt="3">
        <dgm:presLayoutVars>
          <dgm:chMax val="0"/>
          <dgm:chPref val="0"/>
          <dgm:bulletEnabled val="1"/>
        </dgm:presLayoutVars>
      </dgm:prSet>
      <dgm:spPr/>
    </dgm:pt>
    <dgm:pt modelId="{529E6E45-A777-4E8F-938F-009FE4BC7A26}" type="pres">
      <dgm:prSet presAssocID="{78400C4E-9583-4041-92F3-CF35E71A3091}" presName="BalanceSpacing" presStyleCnt="0"/>
      <dgm:spPr/>
    </dgm:pt>
    <dgm:pt modelId="{922876D6-CA6B-4953-9728-88A28C734676}" type="pres">
      <dgm:prSet presAssocID="{78400C4E-9583-4041-92F3-CF35E71A3091}" presName="BalanceSpacing1" presStyleCnt="0"/>
      <dgm:spPr/>
    </dgm:pt>
    <dgm:pt modelId="{385EB779-3BC0-4656-A1C0-094A61B64C89}" type="pres">
      <dgm:prSet presAssocID="{71760C7E-CBE4-433F-A109-23CDDE79DB90}" presName="Accent1Text" presStyleLbl="node1" presStyleIdx="5" presStyleCnt="6"/>
      <dgm:spPr/>
    </dgm:pt>
  </dgm:ptLst>
  <dgm:cxnLst>
    <dgm:cxn modelId="{7A79B21B-8491-4D2B-A292-08D655588C09}" srcId="{BE008384-CB9B-4F62-B994-33F1520DEC5A}" destId="{B936187E-E1E3-4F72-A9DF-772838C31EBA}" srcOrd="1" destOrd="0" parTransId="{EA78B05F-EA3B-49E5-A2AB-99B5381F7520}" sibTransId="{CB967253-68DC-4FDE-A28F-E2E264849AA6}"/>
    <dgm:cxn modelId="{A050212E-F73B-4246-9BA1-02417BEDB89A}" type="presOf" srcId="{E159D008-A2C3-4E51-8683-02A2AB81F661}" destId="{05973818-5054-420C-A9EB-ADFF2A98B136}" srcOrd="0" destOrd="0" presId="urn:microsoft.com/office/officeart/2008/layout/AlternatingHexagons"/>
    <dgm:cxn modelId="{EBE4F443-4741-4B95-A08C-B94433069605}" type="presOf" srcId="{80A8D518-F72A-482D-BE5B-E6F6DE75228A}" destId="{90C1DCDE-C680-4D72-9B94-4878EB7DCC61}" srcOrd="0" destOrd="0" presId="urn:microsoft.com/office/officeart/2008/layout/AlternatingHexagons"/>
    <dgm:cxn modelId="{D857CB52-311F-4381-B8DC-555E265561DE}" type="presOf" srcId="{78400C4E-9583-4041-92F3-CF35E71A3091}" destId="{74B92B85-0F20-4265-99AD-676D77EDCE86}" srcOrd="0" destOrd="0" presId="urn:microsoft.com/office/officeart/2008/layout/AlternatingHexagons"/>
    <dgm:cxn modelId="{A330D292-11E1-412F-9C60-6FEBB1CF6D02}" type="presOf" srcId="{BE008384-CB9B-4F62-B994-33F1520DEC5A}" destId="{128A3DE3-34F4-45A1-A667-A233242C35A6}" srcOrd="0" destOrd="0" presId="urn:microsoft.com/office/officeart/2008/layout/AlternatingHexagons"/>
    <dgm:cxn modelId="{20E2A4B5-F877-4E13-ACDA-DECF35CBA0FD}" type="presOf" srcId="{71760C7E-CBE4-433F-A109-23CDDE79DB90}" destId="{385EB779-3BC0-4656-A1C0-094A61B64C89}" srcOrd="0" destOrd="0" presId="urn:microsoft.com/office/officeart/2008/layout/AlternatingHexagons"/>
    <dgm:cxn modelId="{B38B7DCE-50FD-41D5-8E03-CEA633719F03}" srcId="{BE008384-CB9B-4F62-B994-33F1520DEC5A}" destId="{E159D008-A2C3-4E51-8683-02A2AB81F661}" srcOrd="0" destOrd="0" parTransId="{93A92B94-E0E4-40BC-94B7-3BC2883AF7DF}" sibTransId="{80A8D518-F72A-482D-BE5B-E6F6DE75228A}"/>
    <dgm:cxn modelId="{9AE7E9EA-B055-4E06-82F1-E1978E21CBC2}" srcId="{BE008384-CB9B-4F62-B994-33F1520DEC5A}" destId="{78400C4E-9583-4041-92F3-CF35E71A3091}" srcOrd="2" destOrd="0" parTransId="{DE4CA1A2-2DAC-4D8D-8AEC-305848863497}" sibTransId="{71760C7E-CBE4-433F-A109-23CDDE79DB90}"/>
    <dgm:cxn modelId="{E2B787EC-1766-47A4-B522-59B608EF85F0}" type="presOf" srcId="{CB967253-68DC-4FDE-A28F-E2E264849AA6}" destId="{D56E6F36-A786-4231-93A1-1D639A588110}" srcOrd="0" destOrd="0" presId="urn:microsoft.com/office/officeart/2008/layout/AlternatingHexagons"/>
    <dgm:cxn modelId="{33CAA1EF-0804-44D6-8533-825C9C8A832D}" type="presOf" srcId="{B936187E-E1E3-4F72-A9DF-772838C31EBA}" destId="{59BF1CDC-C0A0-4C68-9C43-0B207F826C17}" srcOrd="0" destOrd="0" presId="urn:microsoft.com/office/officeart/2008/layout/AlternatingHexagons"/>
    <dgm:cxn modelId="{E91F0D2D-6E1E-4A26-88EF-EC18D074A15B}" type="presParOf" srcId="{128A3DE3-34F4-45A1-A667-A233242C35A6}" destId="{61A78B79-AD39-4D69-97CC-A3015E294010}" srcOrd="0" destOrd="0" presId="urn:microsoft.com/office/officeart/2008/layout/AlternatingHexagons"/>
    <dgm:cxn modelId="{D18C9093-E561-43AA-8390-5C14A568A794}" type="presParOf" srcId="{61A78B79-AD39-4D69-97CC-A3015E294010}" destId="{05973818-5054-420C-A9EB-ADFF2A98B136}" srcOrd="0" destOrd="0" presId="urn:microsoft.com/office/officeart/2008/layout/AlternatingHexagons"/>
    <dgm:cxn modelId="{DD39B71C-1DD9-4B9D-AE64-2D7EAE0D9278}" type="presParOf" srcId="{61A78B79-AD39-4D69-97CC-A3015E294010}" destId="{FB0EE7E1-4BA9-4EC3-97E7-E8F3A25BF3B1}" srcOrd="1" destOrd="0" presId="urn:microsoft.com/office/officeart/2008/layout/AlternatingHexagons"/>
    <dgm:cxn modelId="{D9140C74-654B-4C90-9569-619D808FCF25}" type="presParOf" srcId="{61A78B79-AD39-4D69-97CC-A3015E294010}" destId="{552F5864-3124-4A1A-97D3-A68F23F1AEAF}" srcOrd="2" destOrd="0" presId="urn:microsoft.com/office/officeart/2008/layout/AlternatingHexagons"/>
    <dgm:cxn modelId="{1B382ABC-1CA5-4CD9-89CE-818F014A3EEF}" type="presParOf" srcId="{61A78B79-AD39-4D69-97CC-A3015E294010}" destId="{4399CF93-40E6-4D04-8AD5-6344A9904CB5}" srcOrd="3" destOrd="0" presId="urn:microsoft.com/office/officeart/2008/layout/AlternatingHexagons"/>
    <dgm:cxn modelId="{B894BE00-FC11-49A1-868D-6823FE9BB6F5}" type="presParOf" srcId="{61A78B79-AD39-4D69-97CC-A3015E294010}" destId="{90C1DCDE-C680-4D72-9B94-4878EB7DCC61}" srcOrd="4" destOrd="0" presId="urn:microsoft.com/office/officeart/2008/layout/AlternatingHexagons"/>
    <dgm:cxn modelId="{F80F9D7D-9701-486F-B96E-435A5E87E799}" type="presParOf" srcId="{128A3DE3-34F4-45A1-A667-A233242C35A6}" destId="{17E02117-30A1-41EB-AACB-8A4A01B70CC9}" srcOrd="1" destOrd="0" presId="urn:microsoft.com/office/officeart/2008/layout/AlternatingHexagons"/>
    <dgm:cxn modelId="{FD8927E7-4D4B-463D-BFE4-963DEEBB75C0}" type="presParOf" srcId="{128A3DE3-34F4-45A1-A667-A233242C35A6}" destId="{6672030A-CDF6-4EB4-B8A7-EE50257C7EB9}" srcOrd="2" destOrd="0" presId="urn:microsoft.com/office/officeart/2008/layout/AlternatingHexagons"/>
    <dgm:cxn modelId="{F4AF5382-5817-4E4B-8AF8-97E0B640E63E}" type="presParOf" srcId="{6672030A-CDF6-4EB4-B8A7-EE50257C7EB9}" destId="{59BF1CDC-C0A0-4C68-9C43-0B207F826C17}" srcOrd="0" destOrd="0" presId="urn:microsoft.com/office/officeart/2008/layout/AlternatingHexagons"/>
    <dgm:cxn modelId="{588BDC45-BAB5-4FA4-B5A7-2C5D4FB295DF}" type="presParOf" srcId="{6672030A-CDF6-4EB4-B8A7-EE50257C7EB9}" destId="{7495DB08-7C7B-425D-93BD-1F6FFAAB32E9}" srcOrd="1" destOrd="0" presId="urn:microsoft.com/office/officeart/2008/layout/AlternatingHexagons"/>
    <dgm:cxn modelId="{A8868059-1D28-4FBD-89F1-B1F3528EE0D6}" type="presParOf" srcId="{6672030A-CDF6-4EB4-B8A7-EE50257C7EB9}" destId="{734187EC-A041-41EF-A126-7AF6FD4611A2}" srcOrd="2" destOrd="0" presId="urn:microsoft.com/office/officeart/2008/layout/AlternatingHexagons"/>
    <dgm:cxn modelId="{3B5620E0-F286-41CC-A217-F23B5D365FEC}" type="presParOf" srcId="{6672030A-CDF6-4EB4-B8A7-EE50257C7EB9}" destId="{6BBA50B5-BBB4-423D-A60B-DE95ECDF1B0C}" srcOrd="3" destOrd="0" presId="urn:microsoft.com/office/officeart/2008/layout/AlternatingHexagons"/>
    <dgm:cxn modelId="{359F6023-0579-4831-89D5-68146EBB05BE}" type="presParOf" srcId="{6672030A-CDF6-4EB4-B8A7-EE50257C7EB9}" destId="{D56E6F36-A786-4231-93A1-1D639A588110}" srcOrd="4" destOrd="0" presId="urn:microsoft.com/office/officeart/2008/layout/AlternatingHexagons"/>
    <dgm:cxn modelId="{A897FFAA-D867-41AD-AABB-3BD9F33EA0A5}" type="presParOf" srcId="{128A3DE3-34F4-45A1-A667-A233242C35A6}" destId="{B987E7F4-2201-4591-A223-2E26762E3BE6}" srcOrd="3" destOrd="0" presId="urn:microsoft.com/office/officeart/2008/layout/AlternatingHexagons"/>
    <dgm:cxn modelId="{F88838CE-357B-4BAD-BE80-D26D606ABCAE}" type="presParOf" srcId="{128A3DE3-34F4-45A1-A667-A233242C35A6}" destId="{D12CD6DC-480C-478D-A301-747D2DDF9F2B}" srcOrd="4" destOrd="0" presId="urn:microsoft.com/office/officeart/2008/layout/AlternatingHexagons"/>
    <dgm:cxn modelId="{06D7062B-3DFE-405A-A52E-7F378C69CEF7}" type="presParOf" srcId="{D12CD6DC-480C-478D-A301-747D2DDF9F2B}" destId="{74B92B85-0F20-4265-99AD-676D77EDCE86}" srcOrd="0" destOrd="0" presId="urn:microsoft.com/office/officeart/2008/layout/AlternatingHexagons"/>
    <dgm:cxn modelId="{BA03829A-E940-4C76-BA2D-B179F9F65C15}" type="presParOf" srcId="{D12CD6DC-480C-478D-A301-747D2DDF9F2B}" destId="{116DAA63-8314-49F9-BEBA-BE554FCA8F36}" srcOrd="1" destOrd="0" presId="urn:microsoft.com/office/officeart/2008/layout/AlternatingHexagons"/>
    <dgm:cxn modelId="{DB5BE65D-3BDC-409B-95A1-45FA6D3216E1}" type="presParOf" srcId="{D12CD6DC-480C-478D-A301-747D2DDF9F2B}" destId="{529E6E45-A777-4E8F-938F-009FE4BC7A26}" srcOrd="2" destOrd="0" presId="urn:microsoft.com/office/officeart/2008/layout/AlternatingHexagons"/>
    <dgm:cxn modelId="{A3F8002D-33EE-43DE-89E6-8C37CBC5AD84}" type="presParOf" srcId="{D12CD6DC-480C-478D-A301-747D2DDF9F2B}" destId="{922876D6-CA6B-4953-9728-88A28C734676}" srcOrd="3" destOrd="0" presId="urn:microsoft.com/office/officeart/2008/layout/AlternatingHexagons"/>
    <dgm:cxn modelId="{69E3B3E9-F2F2-430D-B909-659D1F5F3A32}" type="presParOf" srcId="{D12CD6DC-480C-478D-A301-747D2DDF9F2B}" destId="{385EB779-3BC0-4656-A1C0-094A61B64C8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0DEF6-4708-4A5D-86D5-6ECE2B4844CA}"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3D08E641-4B51-4F8C-955D-93942A25DEB1}">
      <dgm:prSet phldrT="[Text]" custT="1"/>
      <dgm:spPr/>
      <dgm:t>
        <a:bodyPr/>
        <a:lstStyle/>
        <a:p>
          <a:r>
            <a:rPr lang="en-US" sz="2000" b="1" dirty="0"/>
            <a:t>JAVA</a:t>
          </a:r>
        </a:p>
      </dgm:t>
    </dgm:pt>
    <dgm:pt modelId="{B0816858-898A-41CA-95F0-5A5473FFC6BD}" type="parTrans" cxnId="{19D73018-CABD-497A-8CF2-3CFE76B33645}">
      <dgm:prSet/>
      <dgm:spPr/>
      <dgm:t>
        <a:bodyPr/>
        <a:lstStyle/>
        <a:p>
          <a:endParaRPr lang="en-US"/>
        </a:p>
      </dgm:t>
    </dgm:pt>
    <dgm:pt modelId="{CFE276BB-E0F2-483B-8D62-1F650F8CF88A}" type="sibTrans" cxnId="{19D73018-CABD-497A-8CF2-3CFE76B33645}">
      <dgm:prSet/>
      <dgm:spPr/>
      <dgm:t>
        <a:bodyPr/>
        <a:lstStyle/>
        <a:p>
          <a:endParaRPr lang="en-US"/>
        </a:p>
      </dgm:t>
    </dgm:pt>
    <dgm:pt modelId="{FB0C05B4-0033-4606-B931-47AFB836A6CE}">
      <dgm:prSet phldrT="[Text]" custT="1"/>
      <dgm:spPr/>
      <dgm:t>
        <a:bodyPr/>
        <a:lstStyle/>
        <a:p>
          <a:r>
            <a:rPr lang="en-US" sz="2000" b="1" dirty="0"/>
            <a:t>SQLite</a:t>
          </a:r>
        </a:p>
      </dgm:t>
    </dgm:pt>
    <dgm:pt modelId="{D4C518E8-56EE-4171-B8D7-6F471831C2F2}" type="parTrans" cxnId="{0EC971C1-1E89-414E-9F02-0AB49C696340}">
      <dgm:prSet/>
      <dgm:spPr/>
      <dgm:t>
        <a:bodyPr/>
        <a:lstStyle/>
        <a:p>
          <a:endParaRPr lang="en-US"/>
        </a:p>
      </dgm:t>
    </dgm:pt>
    <dgm:pt modelId="{B2B721CF-25EB-4BB6-BAE2-166A10A245C6}" type="sibTrans" cxnId="{0EC971C1-1E89-414E-9F02-0AB49C696340}">
      <dgm:prSet/>
      <dgm:spPr/>
      <dgm:t>
        <a:bodyPr/>
        <a:lstStyle/>
        <a:p>
          <a:endParaRPr lang="en-US"/>
        </a:p>
      </dgm:t>
    </dgm:pt>
    <dgm:pt modelId="{78E75B5C-F5A8-43C1-9212-71F5938CFA74}" type="pres">
      <dgm:prSet presAssocID="{9F30DEF6-4708-4A5D-86D5-6ECE2B4844CA}" presName="compositeShape" presStyleCnt="0">
        <dgm:presLayoutVars>
          <dgm:chMax val="2"/>
          <dgm:dir/>
          <dgm:resizeHandles val="exact"/>
        </dgm:presLayoutVars>
      </dgm:prSet>
      <dgm:spPr/>
    </dgm:pt>
    <dgm:pt modelId="{1A82DA0E-314D-489B-96B2-7EE4696F8BCE}" type="pres">
      <dgm:prSet presAssocID="{9F30DEF6-4708-4A5D-86D5-6ECE2B4844CA}" presName="divider" presStyleLbl="fgShp" presStyleIdx="0" presStyleCnt="1"/>
      <dgm:spPr/>
    </dgm:pt>
    <dgm:pt modelId="{6BCDB912-8962-4C47-816A-FDB9E76498DB}" type="pres">
      <dgm:prSet presAssocID="{3D08E641-4B51-4F8C-955D-93942A25DEB1}" presName="downArrow" presStyleLbl="node1" presStyleIdx="0" presStyleCnt="2"/>
      <dgm:spPr/>
    </dgm:pt>
    <dgm:pt modelId="{D920C093-6B7A-4C25-85B7-8E4B4FBEBC12}" type="pres">
      <dgm:prSet presAssocID="{3D08E641-4B51-4F8C-955D-93942A25DEB1}" presName="downArrowText" presStyleLbl="revTx" presStyleIdx="0" presStyleCnt="2" custScaleX="121531" custScaleY="40476" custLinFactNeighborX="-11546" custLinFactNeighborY="13684">
        <dgm:presLayoutVars>
          <dgm:bulletEnabled val="1"/>
        </dgm:presLayoutVars>
      </dgm:prSet>
      <dgm:spPr/>
    </dgm:pt>
    <dgm:pt modelId="{82C3CD0B-F42A-4CF3-900F-F0F9976880D0}" type="pres">
      <dgm:prSet presAssocID="{FB0C05B4-0033-4606-B931-47AFB836A6CE}" presName="upArrow" presStyleLbl="node1" presStyleIdx="1" presStyleCnt="2"/>
      <dgm:spPr/>
    </dgm:pt>
    <dgm:pt modelId="{47B4F698-49D2-4567-8358-F94CEF0E825F}" type="pres">
      <dgm:prSet presAssocID="{FB0C05B4-0033-4606-B931-47AFB836A6CE}" presName="upArrowText" presStyleLbl="revTx" presStyleIdx="1" presStyleCnt="2" custScaleX="173277" custScaleY="40595" custLinFactNeighborX="0" custLinFactNeighborY="25510">
        <dgm:presLayoutVars>
          <dgm:bulletEnabled val="1"/>
        </dgm:presLayoutVars>
      </dgm:prSet>
      <dgm:spPr/>
    </dgm:pt>
  </dgm:ptLst>
  <dgm:cxnLst>
    <dgm:cxn modelId="{19D73018-CABD-497A-8CF2-3CFE76B33645}" srcId="{9F30DEF6-4708-4A5D-86D5-6ECE2B4844CA}" destId="{3D08E641-4B51-4F8C-955D-93942A25DEB1}" srcOrd="0" destOrd="0" parTransId="{B0816858-898A-41CA-95F0-5A5473FFC6BD}" sibTransId="{CFE276BB-E0F2-483B-8D62-1F650F8CF88A}"/>
    <dgm:cxn modelId="{B727F06F-8B68-45A0-B353-36A2E62AD502}" type="presOf" srcId="{FB0C05B4-0033-4606-B931-47AFB836A6CE}" destId="{47B4F698-49D2-4567-8358-F94CEF0E825F}" srcOrd="0" destOrd="0" presId="urn:microsoft.com/office/officeart/2005/8/layout/arrow3"/>
    <dgm:cxn modelId="{BED40A88-F949-4B5B-B4C5-A9740EAECB9F}" type="presOf" srcId="{3D08E641-4B51-4F8C-955D-93942A25DEB1}" destId="{D920C093-6B7A-4C25-85B7-8E4B4FBEBC12}" srcOrd="0" destOrd="0" presId="urn:microsoft.com/office/officeart/2005/8/layout/arrow3"/>
    <dgm:cxn modelId="{197EF29A-22EE-4346-A751-DF3E7AC44C45}" type="presOf" srcId="{9F30DEF6-4708-4A5D-86D5-6ECE2B4844CA}" destId="{78E75B5C-F5A8-43C1-9212-71F5938CFA74}" srcOrd="0" destOrd="0" presId="urn:microsoft.com/office/officeart/2005/8/layout/arrow3"/>
    <dgm:cxn modelId="{0EC971C1-1E89-414E-9F02-0AB49C696340}" srcId="{9F30DEF6-4708-4A5D-86D5-6ECE2B4844CA}" destId="{FB0C05B4-0033-4606-B931-47AFB836A6CE}" srcOrd="1" destOrd="0" parTransId="{D4C518E8-56EE-4171-B8D7-6F471831C2F2}" sibTransId="{B2B721CF-25EB-4BB6-BAE2-166A10A245C6}"/>
    <dgm:cxn modelId="{DED3ABB7-943A-4C51-B34C-ABEDA4ABCA28}" type="presParOf" srcId="{78E75B5C-F5A8-43C1-9212-71F5938CFA74}" destId="{1A82DA0E-314D-489B-96B2-7EE4696F8BCE}" srcOrd="0" destOrd="0" presId="urn:microsoft.com/office/officeart/2005/8/layout/arrow3"/>
    <dgm:cxn modelId="{E2E6CC52-F434-4CD8-AB49-6B65545C67AE}" type="presParOf" srcId="{78E75B5C-F5A8-43C1-9212-71F5938CFA74}" destId="{6BCDB912-8962-4C47-816A-FDB9E76498DB}" srcOrd="1" destOrd="0" presId="urn:microsoft.com/office/officeart/2005/8/layout/arrow3"/>
    <dgm:cxn modelId="{AF67D150-C454-4C0E-9926-2C6732B8684B}" type="presParOf" srcId="{78E75B5C-F5A8-43C1-9212-71F5938CFA74}" destId="{D920C093-6B7A-4C25-85B7-8E4B4FBEBC12}" srcOrd="2" destOrd="0" presId="urn:microsoft.com/office/officeart/2005/8/layout/arrow3"/>
    <dgm:cxn modelId="{F167D943-D3D3-46D3-8E14-ED81730AAD59}" type="presParOf" srcId="{78E75B5C-F5A8-43C1-9212-71F5938CFA74}" destId="{82C3CD0B-F42A-4CF3-900F-F0F9976880D0}" srcOrd="3" destOrd="0" presId="urn:microsoft.com/office/officeart/2005/8/layout/arrow3"/>
    <dgm:cxn modelId="{7EEFE7D8-1350-4418-9A99-E24E2C683D20}" type="presParOf" srcId="{78E75B5C-F5A8-43C1-9212-71F5938CFA74}" destId="{47B4F698-49D2-4567-8358-F94CEF0E825F}"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47BA17-4D30-4FF5-8CEC-8196830470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BF218DD-4C15-4CF3-8EEC-BA7639A869DC}">
      <dgm:prSet phldrT="[Text]" custT="1"/>
      <dgm:spPr/>
      <dgm:t>
        <a:bodyPr/>
        <a:lstStyle/>
        <a:p>
          <a:pPr>
            <a:buFont typeface="Symbol" panose="05050102010706020507" pitchFamily="18" charset="2"/>
            <a:buChar char=""/>
          </a:pPr>
          <a:r>
            <a:rPr lang="en-IN" sz="2000" baseline="0" dirty="0"/>
            <a:t>The application delivers an efficient user interface design, as all the key elements are taken care of during the designing of the system.</a:t>
          </a:r>
          <a:endParaRPr lang="en-US" sz="2000" baseline="0" dirty="0"/>
        </a:p>
      </dgm:t>
    </dgm:pt>
    <dgm:pt modelId="{6FBF3924-9AC2-4123-B46C-1D8CA651B036}" type="parTrans" cxnId="{FB7718C9-C788-4362-B1CC-26A407175736}">
      <dgm:prSet/>
      <dgm:spPr/>
      <dgm:t>
        <a:bodyPr/>
        <a:lstStyle/>
        <a:p>
          <a:endParaRPr lang="en-US"/>
        </a:p>
      </dgm:t>
    </dgm:pt>
    <dgm:pt modelId="{F67508E6-678A-402E-BB97-F66D4668448F}" type="sibTrans" cxnId="{FB7718C9-C788-4362-B1CC-26A407175736}">
      <dgm:prSet/>
      <dgm:spPr/>
      <dgm:t>
        <a:bodyPr/>
        <a:lstStyle/>
        <a:p>
          <a:endParaRPr lang="en-US"/>
        </a:p>
      </dgm:t>
    </dgm:pt>
    <dgm:pt modelId="{994ED82B-0B67-4E91-AB13-1A464DBFCB08}">
      <dgm:prSet phldrT="[Text]" custT="1"/>
      <dgm:spPr/>
      <dgm:t>
        <a:bodyPr/>
        <a:lstStyle/>
        <a:p>
          <a:pPr>
            <a:buFont typeface="Symbol" panose="05050102010706020507" pitchFamily="18" charset="2"/>
            <a:buChar char=""/>
          </a:pPr>
          <a:r>
            <a:rPr lang="en-IN" sz="2000" dirty="0"/>
            <a:t>It is an open-source application and available to all users irrespective of their operating system.</a:t>
          </a:r>
          <a:endParaRPr lang="en-US" sz="2000" dirty="0"/>
        </a:p>
      </dgm:t>
    </dgm:pt>
    <dgm:pt modelId="{6C1887A5-42AF-4890-B4A6-2D5F16D52603}" type="parTrans" cxnId="{7CA404D9-586F-4808-8A85-724F7DB4D3AE}">
      <dgm:prSet/>
      <dgm:spPr/>
      <dgm:t>
        <a:bodyPr/>
        <a:lstStyle/>
        <a:p>
          <a:endParaRPr lang="en-US"/>
        </a:p>
      </dgm:t>
    </dgm:pt>
    <dgm:pt modelId="{3EB001B8-43E1-4E2F-854D-F4511FDF0092}" type="sibTrans" cxnId="{7CA404D9-586F-4808-8A85-724F7DB4D3AE}">
      <dgm:prSet/>
      <dgm:spPr/>
      <dgm:t>
        <a:bodyPr/>
        <a:lstStyle/>
        <a:p>
          <a:endParaRPr lang="en-US"/>
        </a:p>
      </dgm:t>
    </dgm:pt>
    <dgm:pt modelId="{F87E3E77-10CD-4E0D-8215-E9F8AFABE0CC}">
      <dgm:prSet phldrT="[Text]" custT="1"/>
      <dgm:spPr/>
      <dgm:t>
        <a:bodyPr/>
        <a:lstStyle/>
        <a:p>
          <a:pPr>
            <a:buFont typeface="Symbol" panose="05050102010706020507" pitchFamily="18" charset="2"/>
            <a:buChar char=""/>
          </a:pPr>
          <a:r>
            <a:rPr lang="en-IN" sz="2000" dirty="0"/>
            <a:t>The Banking management system provide high authenticity for account holders</a:t>
          </a:r>
          <a:endParaRPr lang="en-US" sz="2000" dirty="0"/>
        </a:p>
      </dgm:t>
    </dgm:pt>
    <dgm:pt modelId="{CC9601D5-0F13-4C90-AB1E-55FDDA288C9B}" type="parTrans" cxnId="{317EEC02-D473-46B9-B277-1CC16B0E792F}">
      <dgm:prSet/>
      <dgm:spPr/>
      <dgm:t>
        <a:bodyPr/>
        <a:lstStyle/>
        <a:p>
          <a:endParaRPr lang="en-US"/>
        </a:p>
      </dgm:t>
    </dgm:pt>
    <dgm:pt modelId="{A3E59869-AABF-4E35-B140-BE7B9D9E208B}" type="sibTrans" cxnId="{317EEC02-D473-46B9-B277-1CC16B0E792F}">
      <dgm:prSet/>
      <dgm:spPr/>
      <dgm:t>
        <a:bodyPr/>
        <a:lstStyle/>
        <a:p>
          <a:endParaRPr lang="en-US"/>
        </a:p>
      </dgm:t>
    </dgm:pt>
    <dgm:pt modelId="{9F003242-198B-475F-931B-A90636B57A2A}" type="pres">
      <dgm:prSet presAssocID="{C747BA17-4D30-4FF5-8CEC-8196830470AF}" presName="linear" presStyleCnt="0">
        <dgm:presLayoutVars>
          <dgm:dir/>
          <dgm:animLvl val="lvl"/>
          <dgm:resizeHandles val="exact"/>
        </dgm:presLayoutVars>
      </dgm:prSet>
      <dgm:spPr/>
    </dgm:pt>
    <dgm:pt modelId="{F3B9A05E-BCCF-40A4-826E-20DFC9CF7C43}" type="pres">
      <dgm:prSet presAssocID="{EBF218DD-4C15-4CF3-8EEC-BA7639A869DC}" presName="parentLin" presStyleCnt="0"/>
      <dgm:spPr/>
    </dgm:pt>
    <dgm:pt modelId="{5C050B89-80A4-4043-9EB7-499A697851AC}" type="pres">
      <dgm:prSet presAssocID="{EBF218DD-4C15-4CF3-8EEC-BA7639A869DC}" presName="parentLeftMargin" presStyleLbl="node1" presStyleIdx="0" presStyleCnt="3"/>
      <dgm:spPr/>
    </dgm:pt>
    <dgm:pt modelId="{445EE654-2A77-4A97-8F03-0F791C0B6FA0}" type="pres">
      <dgm:prSet presAssocID="{EBF218DD-4C15-4CF3-8EEC-BA7639A869DC}" presName="parentText" presStyleLbl="node1" presStyleIdx="0" presStyleCnt="3" custScaleX="133028" custScaleY="178080">
        <dgm:presLayoutVars>
          <dgm:chMax val="0"/>
          <dgm:bulletEnabled val="1"/>
        </dgm:presLayoutVars>
      </dgm:prSet>
      <dgm:spPr/>
    </dgm:pt>
    <dgm:pt modelId="{2E6E0795-2A74-433E-8D83-0754892324ED}" type="pres">
      <dgm:prSet presAssocID="{EBF218DD-4C15-4CF3-8EEC-BA7639A869DC}" presName="negativeSpace" presStyleCnt="0"/>
      <dgm:spPr/>
    </dgm:pt>
    <dgm:pt modelId="{7694DABA-18B4-465C-974D-CCC36F3566A9}" type="pres">
      <dgm:prSet presAssocID="{EBF218DD-4C15-4CF3-8EEC-BA7639A869DC}" presName="childText" presStyleLbl="conFgAcc1" presStyleIdx="0" presStyleCnt="3">
        <dgm:presLayoutVars>
          <dgm:bulletEnabled val="1"/>
        </dgm:presLayoutVars>
      </dgm:prSet>
      <dgm:spPr/>
    </dgm:pt>
    <dgm:pt modelId="{0AF653BC-1E42-41A0-B30A-F5915EBBB021}" type="pres">
      <dgm:prSet presAssocID="{F67508E6-678A-402E-BB97-F66D4668448F}" presName="spaceBetweenRectangles" presStyleCnt="0"/>
      <dgm:spPr/>
    </dgm:pt>
    <dgm:pt modelId="{D7E5E945-E359-47EF-AB90-E4CC9BF383FD}" type="pres">
      <dgm:prSet presAssocID="{994ED82B-0B67-4E91-AB13-1A464DBFCB08}" presName="parentLin" presStyleCnt="0"/>
      <dgm:spPr/>
    </dgm:pt>
    <dgm:pt modelId="{56B167D8-8C7E-4CF0-AE22-803D400D4539}" type="pres">
      <dgm:prSet presAssocID="{994ED82B-0B67-4E91-AB13-1A464DBFCB08}" presName="parentLeftMargin" presStyleLbl="node1" presStyleIdx="0" presStyleCnt="3"/>
      <dgm:spPr/>
    </dgm:pt>
    <dgm:pt modelId="{DAA2F00C-FEE8-4187-A4A6-48784C3AF2E7}" type="pres">
      <dgm:prSet presAssocID="{994ED82B-0B67-4E91-AB13-1A464DBFCB08}" presName="parentText" presStyleLbl="node1" presStyleIdx="1" presStyleCnt="3" custScaleX="136500" custScaleY="175338" custLinFactNeighborX="-37160" custLinFactNeighborY="-949">
        <dgm:presLayoutVars>
          <dgm:chMax val="0"/>
          <dgm:bulletEnabled val="1"/>
        </dgm:presLayoutVars>
      </dgm:prSet>
      <dgm:spPr/>
    </dgm:pt>
    <dgm:pt modelId="{0B9BF2C7-EDE5-41FD-A044-171E50D2FDF7}" type="pres">
      <dgm:prSet presAssocID="{994ED82B-0B67-4E91-AB13-1A464DBFCB08}" presName="negativeSpace" presStyleCnt="0"/>
      <dgm:spPr/>
    </dgm:pt>
    <dgm:pt modelId="{6EDC4689-1974-4BBA-B4D1-C9F1F8CB2004}" type="pres">
      <dgm:prSet presAssocID="{994ED82B-0B67-4E91-AB13-1A464DBFCB08}" presName="childText" presStyleLbl="conFgAcc1" presStyleIdx="1" presStyleCnt="3">
        <dgm:presLayoutVars>
          <dgm:bulletEnabled val="1"/>
        </dgm:presLayoutVars>
      </dgm:prSet>
      <dgm:spPr/>
    </dgm:pt>
    <dgm:pt modelId="{FCE07F6E-6C36-4262-9D5C-249B2952D720}" type="pres">
      <dgm:prSet presAssocID="{3EB001B8-43E1-4E2F-854D-F4511FDF0092}" presName="spaceBetweenRectangles" presStyleCnt="0"/>
      <dgm:spPr/>
    </dgm:pt>
    <dgm:pt modelId="{F5A39855-22F0-4357-B31F-2DC65569D1D3}" type="pres">
      <dgm:prSet presAssocID="{F87E3E77-10CD-4E0D-8215-E9F8AFABE0CC}" presName="parentLin" presStyleCnt="0"/>
      <dgm:spPr/>
    </dgm:pt>
    <dgm:pt modelId="{CE01A3F5-91C5-4759-A9C1-84533F5E8C4F}" type="pres">
      <dgm:prSet presAssocID="{F87E3E77-10CD-4E0D-8215-E9F8AFABE0CC}" presName="parentLeftMargin" presStyleLbl="node1" presStyleIdx="1" presStyleCnt="3"/>
      <dgm:spPr/>
    </dgm:pt>
    <dgm:pt modelId="{30C8512C-F5DE-45C4-BAB2-157DABD34947}" type="pres">
      <dgm:prSet presAssocID="{F87E3E77-10CD-4E0D-8215-E9F8AFABE0CC}" presName="parentText" presStyleLbl="node1" presStyleIdx="2" presStyleCnt="3" custScaleX="137665" custScaleY="167357" custLinFactNeighborX="-38554" custLinFactNeighborY="6456">
        <dgm:presLayoutVars>
          <dgm:chMax val="0"/>
          <dgm:bulletEnabled val="1"/>
        </dgm:presLayoutVars>
      </dgm:prSet>
      <dgm:spPr/>
    </dgm:pt>
    <dgm:pt modelId="{87D9013F-6092-4025-898C-783F6E91DEBA}" type="pres">
      <dgm:prSet presAssocID="{F87E3E77-10CD-4E0D-8215-E9F8AFABE0CC}" presName="negativeSpace" presStyleCnt="0"/>
      <dgm:spPr/>
    </dgm:pt>
    <dgm:pt modelId="{02A0AF47-3599-4683-AEBE-5FA201746931}" type="pres">
      <dgm:prSet presAssocID="{F87E3E77-10CD-4E0D-8215-E9F8AFABE0CC}" presName="childText" presStyleLbl="conFgAcc1" presStyleIdx="2" presStyleCnt="3">
        <dgm:presLayoutVars>
          <dgm:bulletEnabled val="1"/>
        </dgm:presLayoutVars>
      </dgm:prSet>
      <dgm:spPr/>
    </dgm:pt>
  </dgm:ptLst>
  <dgm:cxnLst>
    <dgm:cxn modelId="{317EEC02-D473-46B9-B277-1CC16B0E792F}" srcId="{C747BA17-4D30-4FF5-8CEC-8196830470AF}" destId="{F87E3E77-10CD-4E0D-8215-E9F8AFABE0CC}" srcOrd="2" destOrd="0" parTransId="{CC9601D5-0F13-4C90-AB1E-55FDDA288C9B}" sibTransId="{A3E59869-AABF-4E35-B140-BE7B9D9E208B}"/>
    <dgm:cxn modelId="{C2365E38-ABEE-43E9-9FD1-509BF7DC591C}" type="presOf" srcId="{C747BA17-4D30-4FF5-8CEC-8196830470AF}" destId="{9F003242-198B-475F-931B-A90636B57A2A}" srcOrd="0" destOrd="0" presId="urn:microsoft.com/office/officeart/2005/8/layout/list1"/>
    <dgm:cxn modelId="{AD22CB60-08C6-4C35-966A-546F937AB22F}" type="presOf" srcId="{994ED82B-0B67-4E91-AB13-1A464DBFCB08}" destId="{DAA2F00C-FEE8-4187-A4A6-48784C3AF2E7}" srcOrd="1" destOrd="0" presId="urn:microsoft.com/office/officeart/2005/8/layout/list1"/>
    <dgm:cxn modelId="{2ACE4B63-874B-432A-9AA5-22F675838FE0}" type="presOf" srcId="{EBF218DD-4C15-4CF3-8EEC-BA7639A869DC}" destId="{445EE654-2A77-4A97-8F03-0F791C0B6FA0}" srcOrd="1" destOrd="0" presId="urn:microsoft.com/office/officeart/2005/8/layout/list1"/>
    <dgm:cxn modelId="{6D690944-968E-43DE-B80C-EF0A40288828}" type="presOf" srcId="{F87E3E77-10CD-4E0D-8215-E9F8AFABE0CC}" destId="{30C8512C-F5DE-45C4-BAB2-157DABD34947}" srcOrd="1" destOrd="0" presId="urn:microsoft.com/office/officeart/2005/8/layout/list1"/>
    <dgm:cxn modelId="{15D59E4F-F8A5-4292-B8FC-AEF9C8BD605A}" type="presOf" srcId="{F87E3E77-10CD-4E0D-8215-E9F8AFABE0CC}" destId="{CE01A3F5-91C5-4759-A9C1-84533F5E8C4F}" srcOrd="0" destOrd="0" presId="urn:microsoft.com/office/officeart/2005/8/layout/list1"/>
    <dgm:cxn modelId="{F0D2B182-0AAD-443B-A659-27598430CCC7}" type="presOf" srcId="{994ED82B-0B67-4E91-AB13-1A464DBFCB08}" destId="{56B167D8-8C7E-4CF0-AE22-803D400D4539}" srcOrd="0" destOrd="0" presId="urn:microsoft.com/office/officeart/2005/8/layout/list1"/>
    <dgm:cxn modelId="{610EEFC7-7A24-4567-BB0B-676545E3A4FE}" type="presOf" srcId="{EBF218DD-4C15-4CF3-8EEC-BA7639A869DC}" destId="{5C050B89-80A4-4043-9EB7-499A697851AC}" srcOrd="0" destOrd="0" presId="urn:microsoft.com/office/officeart/2005/8/layout/list1"/>
    <dgm:cxn modelId="{FB7718C9-C788-4362-B1CC-26A407175736}" srcId="{C747BA17-4D30-4FF5-8CEC-8196830470AF}" destId="{EBF218DD-4C15-4CF3-8EEC-BA7639A869DC}" srcOrd="0" destOrd="0" parTransId="{6FBF3924-9AC2-4123-B46C-1D8CA651B036}" sibTransId="{F67508E6-678A-402E-BB97-F66D4668448F}"/>
    <dgm:cxn modelId="{7CA404D9-586F-4808-8A85-724F7DB4D3AE}" srcId="{C747BA17-4D30-4FF5-8CEC-8196830470AF}" destId="{994ED82B-0B67-4E91-AB13-1A464DBFCB08}" srcOrd="1" destOrd="0" parTransId="{6C1887A5-42AF-4890-B4A6-2D5F16D52603}" sibTransId="{3EB001B8-43E1-4E2F-854D-F4511FDF0092}"/>
    <dgm:cxn modelId="{C4E2BFC5-7822-4469-89F8-390D60653F03}" type="presParOf" srcId="{9F003242-198B-475F-931B-A90636B57A2A}" destId="{F3B9A05E-BCCF-40A4-826E-20DFC9CF7C43}" srcOrd="0" destOrd="0" presId="urn:microsoft.com/office/officeart/2005/8/layout/list1"/>
    <dgm:cxn modelId="{7D3153E1-2236-4908-B145-8B6505774FE9}" type="presParOf" srcId="{F3B9A05E-BCCF-40A4-826E-20DFC9CF7C43}" destId="{5C050B89-80A4-4043-9EB7-499A697851AC}" srcOrd="0" destOrd="0" presId="urn:microsoft.com/office/officeart/2005/8/layout/list1"/>
    <dgm:cxn modelId="{3EB862B4-B674-4E57-8912-CE54E07E5570}" type="presParOf" srcId="{F3B9A05E-BCCF-40A4-826E-20DFC9CF7C43}" destId="{445EE654-2A77-4A97-8F03-0F791C0B6FA0}" srcOrd="1" destOrd="0" presId="urn:microsoft.com/office/officeart/2005/8/layout/list1"/>
    <dgm:cxn modelId="{6F145417-CC3D-419C-8AED-EF90017BCA81}" type="presParOf" srcId="{9F003242-198B-475F-931B-A90636B57A2A}" destId="{2E6E0795-2A74-433E-8D83-0754892324ED}" srcOrd="1" destOrd="0" presId="urn:microsoft.com/office/officeart/2005/8/layout/list1"/>
    <dgm:cxn modelId="{F1BE5B52-E76F-4496-964B-B5FD9705EFDA}" type="presParOf" srcId="{9F003242-198B-475F-931B-A90636B57A2A}" destId="{7694DABA-18B4-465C-974D-CCC36F3566A9}" srcOrd="2" destOrd="0" presId="urn:microsoft.com/office/officeart/2005/8/layout/list1"/>
    <dgm:cxn modelId="{5DCDEE6E-14F1-41AB-9654-0D16F9C5707D}" type="presParOf" srcId="{9F003242-198B-475F-931B-A90636B57A2A}" destId="{0AF653BC-1E42-41A0-B30A-F5915EBBB021}" srcOrd="3" destOrd="0" presId="urn:microsoft.com/office/officeart/2005/8/layout/list1"/>
    <dgm:cxn modelId="{3681A783-9387-4093-AA76-8D34AFE884A5}" type="presParOf" srcId="{9F003242-198B-475F-931B-A90636B57A2A}" destId="{D7E5E945-E359-47EF-AB90-E4CC9BF383FD}" srcOrd="4" destOrd="0" presId="urn:microsoft.com/office/officeart/2005/8/layout/list1"/>
    <dgm:cxn modelId="{BE478F8E-427B-47D7-855B-F8E4BD663191}" type="presParOf" srcId="{D7E5E945-E359-47EF-AB90-E4CC9BF383FD}" destId="{56B167D8-8C7E-4CF0-AE22-803D400D4539}" srcOrd="0" destOrd="0" presId="urn:microsoft.com/office/officeart/2005/8/layout/list1"/>
    <dgm:cxn modelId="{DC2073A5-58C2-4D1D-BB5A-F15030197FC1}" type="presParOf" srcId="{D7E5E945-E359-47EF-AB90-E4CC9BF383FD}" destId="{DAA2F00C-FEE8-4187-A4A6-48784C3AF2E7}" srcOrd="1" destOrd="0" presId="urn:microsoft.com/office/officeart/2005/8/layout/list1"/>
    <dgm:cxn modelId="{BBD8BAB5-7662-4533-A19D-EF07B110526C}" type="presParOf" srcId="{9F003242-198B-475F-931B-A90636B57A2A}" destId="{0B9BF2C7-EDE5-41FD-A044-171E50D2FDF7}" srcOrd="5" destOrd="0" presId="urn:microsoft.com/office/officeart/2005/8/layout/list1"/>
    <dgm:cxn modelId="{CE49DFE4-CD9B-4F43-8D84-98E7B80B93F7}" type="presParOf" srcId="{9F003242-198B-475F-931B-A90636B57A2A}" destId="{6EDC4689-1974-4BBA-B4D1-C9F1F8CB2004}" srcOrd="6" destOrd="0" presId="urn:microsoft.com/office/officeart/2005/8/layout/list1"/>
    <dgm:cxn modelId="{42B4B2B2-652A-4010-BAEC-C0DD26537342}" type="presParOf" srcId="{9F003242-198B-475F-931B-A90636B57A2A}" destId="{FCE07F6E-6C36-4262-9D5C-249B2952D720}" srcOrd="7" destOrd="0" presId="urn:microsoft.com/office/officeart/2005/8/layout/list1"/>
    <dgm:cxn modelId="{C03B51A0-3527-4FFD-AA61-D31CB19E9169}" type="presParOf" srcId="{9F003242-198B-475F-931B-A90636B57A2A}" destId="{F5A39855-22F0-4357-B31F-2DC65569D1D3}" srcOrd="8" destOrd="0" presId="urn:microsoft.com/office/officeart/2005/8/layout/list1"/>
    <dgm:cxn modelId="{3EF62142-8329-433C-AFBC-44B5A4531DA0}" type="presParOf" srcId="{F5A39855-22F0-4357-B31F-2DC65569D1D3}" destId="{CE01A3F5-91C5-4759-A9C1-84533F5E8C4F}" srcOrd="0" destOrd="0" presId="urn:microsoft.com/office/officeart/2005/8/layout/list1"/>
    <dgm:cxn modelId="{15DCC589-2483-4BF5-ACCB-A87393EE226B}" type="presParOf" srcId="{F5A39855-22F0-4357-B31F-2DC65569D1D3}" destId="{30C8512C-F5DE-45C4-BAB2-157DABD34947}" srcOrd="1" destOrd="0" presId="urn:microsoft.com/office/officeart/2005/8/layout/list1"/>
    <dgm:cxn modelId="{5A34AB23-F729-4895-8910-6FDACB62F5D7}" type="presParOf" srcId="{9F003242-198B-475F-931B-A90636B57A2A}" destId="{87D9013F-6092-4025-898C-783F6E91DEBA}" srcOrd="9" destOrd="0" presId="urn:microsoft.com/office/officeart/2005/8/layout/list1"/>
    <dgm:cxn modelId="{CA3B4EB3-45C1-4EBB-A89C-8D7483ECC8A8}" type="presParOf" srcId="{9F003242-198B-475F-931B-A90636B57A2A}" destId="{02A0AF47-3599-4683-AEBE-5FA20174693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85E069-7840-4B18-A7EA-1513E5A93D7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35F4CDF-7ED7-4F89-B81C-288482ACA7BE}">
      <dgm:prSet phldrT="[Text]" custT="1"/>
      <dgm:spPr/>
      <dgm:t>
        <a:bodyPr/>
        <a:lstStyle/>
        <a:p>
          <a:r>
            <a:rPr lang="en-US" sz="2000" dirty="0"/>
            <a:t>The Banking Management System is restricted to Desktop users only and the Desktop machine must have Java JRE preinstalled</a:t>
          </a:r>
        </a:p>
      </dgm:t>
    </dgm:pt>
    <dgm:pt modelId="{F871ECFC-8C3E-4AF8-8C55-32622CCC44A5}" type="parTrans" cxnId="{6E957B00-6707-405D-A10B-F50D9A9D01D9}">
      <dgm:prSet/>
      <dgm:spPr/>
      <dgm:t>
        <a:bodyPr/>
        <a:lstStyle/>
        <a:p>
          <a:endParaRPr lang="en-US"/>
        </a:p>
      </dgm:t>
    </dgm:pt>
    <dgm:pt modelId="{84ADE63B-029A-489D-8136-BA3AADEB508F}" type="sibTrans" cxnId="{6E957B00-6707-405D-A10B-F50D9A9D01D9}">
      <dgm:prSet/>
      <dgm:spPr/>
      <dgm:t>
        <a:bodyPr/>
        <a:lstStyle/>
        <a:p>
          <a:endParaRPr lang="en-US"/>
        </a:p>
      </dgm:t>
    </dgm:pt>
    <dgm:pt modelId="{078700CC-7A48-4303-BBBB-06DF97998F32}">
      <dgm:prSet phldrT="[Text]" custT="1"/>
      <dgm:spPr/>
      <dgm:t>
        <a:bodyPr/>
        <a:lstStyle/>
        <a:p>
          <a:r>
            <a:rPr lang="en-US" sz="2000" dirty="0"/>
            <a:t>SQLite is implemented, which is used to handle low to medium traffic HTTP requests and database size is restricted to 2GB in most cases</a:t>
          </a:r>
        </a:p>
      </dgm:t>
    </dgm:pt>
    <dgm:pt modelId="{CFB25E04-50B0-4EAB-B88D-85D7B853A403}" type="parTrans" cxnId="{5680E6A4-7264-411E-AFBA-A55D1741E2D3}">
      <dgm:prSet/>
      <dgm:spPr/>
      <dgm:t>
        <a:bodyPr/>
        <a:lstStyle/>
        <a:p>
          <a:endParaRPr lang="en-US"/>
        </a:p>
      </dgm:t>
    </dgm:pt>
    <dgm:pt modelId="{E4C56D54-790B-4162-B85C-91CCC90EE249}" type="sibTrans" cxnId="{5680E6A4-7264-411E-AFBA-A55D1741E2D3}">
      <dgm:prSet/>
      <dgm:spPr/>
      <dgm:t>
        <a:bodyPr/>
        <a:lstStyle/>
        <a:p>
          <a:endParaRPr lang="en-US"/>
        </a:p>
      </dgm:t>
    </dgm:pt>
    <dgm:pt modelId="{CB4C6822-79B3-4261-8F3A-2C12233F6E43}">
      <dgm:prSet phldrT="[Text]" custT="1"/>
      <dgm:spPr/>
      <dgm:t>
        <a:bodyPr/>
        <a:lstStyle/>
        <a:p>
          <a:r>
            <a:rPr lang="en-US" sz="2000" dirty="0"/>
            <a:t>All the transactions are maintained inside a database at an offline level. For each transaction the database needs to be updated specifically</a:t>
          </a:r>
        </a:p>
      </dgm:t>
    </dgm:pt>
    <dgm:pt modelId="{2FB8A100-C741-436B-86BD-94E4E8B5E798}" type="parTrans" cxnId="{B9A6E92D-AACC-487C-B0F3-0C227D543F6B}">
      <dgm:prSet/>
      <dgm:spPr/>
      <dgm:t>
        <a:bodyPr/>
        <a:lstStyle/>
        <a:p>
          <a:endParaRPr lang="en-US"/>
        </a:p>
      </dgm:t>
    </dgm:pt>
    <dgm:pt modelId="{06BFA78B-ADB4-4833-BFE7-E75AC2EE2C97}" type="sibTrans" cxnId="{B9A6E92D-AACC-487C-B0F3-0C227D543F6B}">
      <dgm:prSet/>
      <dgm:spPr/>
      <dgm:t>
        <a:bodyPr/>
        <a:lstStyle/>
        <a:p>
          <a:endParaRPr lang="en-US"/>
        </a:p>
      </dgm:t>
    </dgm:pt>
    <dgm:pt modelId="{BA88081A-2A81-443C-A3D1-5A59FE500D32}" type="pres">
      <dgm:prSet presAssocID="{2D85E069-7840-4B18-A7EA-1513E5A93D7D}" presName="linear" presStyleCnt="0">
        <dgm:presLayoutVars>
          <dgm:dir/>
          <dgm:animLvl val="lvl"/>
          <dgm:resizeHandles val="exact"/>
        </dgm:presLayoutVars>
      </dgm:prSet>
      <dgm:spPr/>
    </dgm:pt>
    <dgm:pt modelId="{FB01A935-C09F-4559-AC2D-3A85341D1F14}" type="pres">
      <dgm:prSet presAssocID="{335F4CDF-7ED7-4F89-B81C-288482ACA7BE}" presName="parentLin" presStyleCnt="0"/>
      <dgm:spPr/>
    </dgm:pt>
    <dgm:pt modelId="{53CA9D97-14AB-42CD-BE05-1F76B29154E5}" type="pres">
      <dgm:prSet presAssocID="{335F4CDF-7ED7-4F89-B81C-288482ACA7BE}" presName="parentLeftMargin" presStyleLbl="node1" presStyleIdx="0" presStyleCnt="3"/>
      <dgm:spPr/>
    </dgm:pt>
    <dgm:pt modelId="{4E81FFE6-8732-47DC-B25D-4594B1AD4BFB}" type="pres">
      <dgm:prSet presAssocID="{335F4CDF-7ED7-4F89-B81C-288482ACA7BE}" presName="parentText" presStyleLbl="node1" presStyleIdx="0" presStyleCnt="3" custScaleX="133261" custScaleY="54931" custLinFactNeighborX="-22169" custLinFactNeighborY="-20478">
        <dgm:presLayoutVars>
          <dgm:chMax val="0"/>
          <dgm:bulletEnabled val="1"/>
        </dgm:presLayoutVars>
      </dgm:prSet>
      <dgm:spPr/>
    </dgm:pt>
    <dgm:pt modelId="{41758CF5-6316-4B1E-99A7-3E1D312890C6}" type="pres">
      <dgm:prSet presAssocID="{335F4CDF-7ED7-4F89-B81C-288482ACA7BE}" presName="negativeSpace" presStyleCnt="0"/>
      <dgm:spPr/>
    </dgm:pt>
    <dgm:pt modelId="{C1D87CE9-2A3A-4758-9BC2-3831867AB51B}" type="pres">
      <dgm:prSet presAssocID="{335F4CDF-7ED7-4F89-B81C-288482ACA7BE}" presName="childText" presStyleLbl="conFgAcc1" presStyleIdx="0" presStyleCnt="3" custScaleY="26837" custLinFactY="3784" custLinFactNeighborY="100000">
        <dgm:presLayoutVars>
          <dgm:bulletEnabled val="1"/>
        </dgm:presLayoutVars>
      </dgm:prSet>
      <dgm:spPr/>
    </dgm:pt>
    <dgm:pt modelId="{F96B2C0A-602A-4F0D-9F60-AE70B5CF9B0B}" type="pres">
      <dgm:prSet presAssocID="{84ADE63B-029A-489D-8136-BA3AADEB508F}" presName="spaceBetweenRectangles" presStyleCnt="0"/>
      <dgm:spPr/>
    </dgm:pt>
    <dgm:pt modelId="{3D7327DE-B3AB-45C1-AEDB-29F4F3CA427E}" type="pres">
      <dgm:prSet presAssocID="{078700CC-7A48-4303-BBBB-06DF97998F32}" presName="parentLin" presStyleCnt="0"/>
      <dgm:spPr/>
    </dgm:pt>
    <dgm:pt modelId="{7B2589A3-05F2-4A9B-963C-B85301DAEE2F}" type="pres">
      <dgm:prSet presAssocID="{078700CC-7A48-4303-BBBB-06DF97998F32}" presName="parentLeftMargin" presStyleLbl="node1" presStyleIdx="0" presStyleCnt="3"/>
      <dgm:spPr/>
    </dgm:pt>
    <dgm:pt modelId="{183631C5-83F8-4279-B7E7-23320EB30A4A}" type="pres">
      <dgm:prSet presAssocID="{078700CC-7A48-4303-BBBB-06DF97998F32}" presName="parentText" presStyleLbl="node1" presStyleIdx="1" presStyleCnt="3" custScaleX="131475" custScaleY="54182" custLinFactNeighborX="-723" custLinFactNeighborY="8842">
        <dgm:presLayoutVars>
          <dgm:chMax val="0"/>
          <dgm:bulletEnabled val="1"/>
        </dgm:presLayoutVars>
      </dgm:prSet>
      <dgm:spPr/>
    </dgm:pt>
    <dgm:pt modelId="{F77E060A-24D2-417D-85CA-217179FECCEC}" type="pres">
      <dgm:prSet presAssocID="{078700CC-7A48-4303-BBBB-06DF97998F32}" presName="negativeSpace" presStyleCnt="0"/>
      <dgm:spPr/>
    </dgm:pt>
    <dgm:pt modelId="{F0464962-6BA8-4F42-B8E8-21FFDEDD1D76}" type="pres">
      <dgm:prSet presAssocID="{078700CC-7A48-4303-BBBB-06DF97998F32}" presName="childText" presStyleLbl="conFgAcc1" presStyleIdx="1" presStyleCnt="3" custScaleY="44449" custLinFactY="7290" custLinFactNeighborY="100000">
        <dgm:presLayoutVars>
          <dgm:bulletEnabled val="1"/>
        </dgm:presLayoutVars>
      </dgm:prSet>
      <dgm:spPr/>
    </dgm:pt>
    <dgm:pt modelId="{AE076167-091E-40CF-B9B6-1DAB2F0B6213}" type="pres">
      <dgm:prSet presAssocID="{E4C56D54-790B-4162-B85C-91CCC90EE249}" presName="spaceBetweenRectangles" presStyleCnt="0"/>
      <dgm:spPr/>
    </dgm:pt>
    <dgm:pt modelId="{D4F1C8D7-6E7A-4215-A41A-2994CED54322}" type="pres">
      <dgm:prSet presAssocID="{CB4C6822-79B3-4261-8F3A-2C12233F6E43}" presName="parentLin" presStyleCnt="0"/>
      <dgm:spPr/>
    </dgm:pt>
    <dgm:pt modelId="{ABC9F156-A62D-487D-806E-162DA0401311}" type="pres">
      <dgm:prSet presAssocID="{CB4C6822-79B3-4261-8F3A-2C12233F6E43}" presName="parentLeftMargin" presStyleLbl="node1" presStyleIdx="1" presStyleCnt="3"/>
      <dgm:spPr/>
    </dgm:pt>
    <dgm:pt modelId="{90F12D5C-82F9-4361-BFA0-537605223524}" type="pres">
      <dgm:prSet presAssocID="{CB4C6822-79B3-4261-8F3A-2C12233F6E43}" presName="parentText" presStyleLbl="node1" presStyleIdx="2" presStyleCnt="3" custScaleX="129422" custScaleY="69521" custLinFactNeighborX="-3956" custLinFactNeighborY="11963">
        <dgm:presLayoutVars>
          <dgm:chMax val="0"/>
          <dgm:bulletEnabled val="1"/>
        </dgm:presLayoutVars>
      </dgm:prSet>
      <dgm:spPr/>
    </dgm:pt>
    <dgm:pt modelId="{1B405C13-45A3-4F0B-94B3-BB5D7A833878}" type="pres">
      <dgm:prSet presAssocID="{CB4C6822-79B3-4261-8F3A-2C12233F6E43}" presName="negativeSpace" presStyleCnt="0"/>
      <dgm:spPr/>
    </dgm:pt>
    <dgm:pt modelId="{83DADC33-BCC3-41A0-969B-D660411B5280}" type="pres">
      <dgm:prSet presAssocID="{CB4C6822-79B3-4261-8F3A-2C12233F6E43}" presName="childText" presStyleLbl="conFgAcc1" presStyleIdx="2" presStyleCnt="3" custScaleY="39626" custLinFactNeighborX="1241" custLinFactNeighborY="74002">
        <dgm:presLayoutVars>
          <dgm:bulletEnabled val="1"/>
        </dgm:presLayoutVars>
      </dgm:prSet>
      <dgm:spPr/>
    </dgm:pt>
  </dgm:ptLst>
  <dgm:cxnLst>
    <dgm:cxn modelId="{6E957B00-6707-405D-A10B-F50D9A9D01D9}" srcId="{2D85E069-7840-4B18-A7EA-1513E5A93D7D}" destId="{335F4CDF-7ED7-4F89-B81C-288482ACA7BE}" srcOrd="0" destOrd="0" parTransId="{F871ECFC-8C3E-4AF8-8C55-32622CCC44A5}" sibTransId="{84ADE63B-029A-489D-8136-BA3AADEB508F}"/>
    <dgm:cxn modelId="{F603430D-9953-4E61-8183-BD41B1BCC152}" type="presOf" srcId="{335F4CDF-7ED7-4F89-B81C-288482ACA7BE}" destId="{4E81FFE6-8732-47DC-B25D-4594B1AD4BFB}" srcOrd="1" destOrd="0" presId="urn:microsoft.com/office/officeart/2005/8/layout/list1"/>
    <dgm:cxn modelId="{B9A6E92D-AACC-487C-B0F3-0C227D543F6B}" srcId="{2D85E069-7840-4B18-A7EA-1513E5A93D7D}" destId="{CB4C6822-79B3-4261-8F3A-2C12233F6E43}" srcOrd="2" destOrd="0" parTransId="{2FB8A100-C741-436B-86BD-94E4E8B5E798}" sibTransId="{06BFA78B-ADB4-4833-BFE7-E75AC2EE2C97}"/>
    <dgm:cxn modelId="{31846736-D512-4F3F-94FB-1167A33D8BBF}" type="presOf" srcId="{CB4C6822-79B3-4261-8F3A-2C12233F6E43}" destId="{90F12D5C-82F9-4361-BFA0-537605223524}" srcOrd="1" destOrd="0" presId="urn:microsoft.com/office/officeart/2005/8/layout/list1"/>
    <dgm:cxn modelId="{F9A59445-F466-4862-903F-8420DCB783B0}" type="presOf" srcId="{2D85E069-7840-4B18-A7EA-1513E5A93D7D}" destId="{BA88081A-2A81-443C-A3D1-5A59FE500D32}" srcOrd="0" destOrd="0" presId="urn:microsoft.com/office/officeart/2005/8/layout/list1"/>
    <dgm:cxn modelId="{F7E76089-B394-4C0E-9738-AB1ED5E69858}" type="presOf" srcId="{078700CC-7A48-4303-BBBB-06DF97998F32}" destId="{7B2589A3-05F2-4A9B-963C-B85301DAEE2F}" srcOrd="0" destOrd="0" presId="urn:microsoft.com/office/officeart/2005/8/layout/list1"/>
    <dgm:cxn modelId="{D64FCBA0-6D64-439A-A821-7A4AE0E61990}" type="presOf" srcId="{CB4C6822-79B3-4261-8F3A-2C12233F6E43}" destId="{ABC9F156-A62D-487D-806E-162DA0401311}" srcOrd="0" destOrd="0" presId="urn:microsoft.com/office/officeart/2005/8/layout/list1"/>
    <dgm:cxn modelId="{5680E6A4-7264-411E-AFBA-A55D1741E2D3}" srcId="{2D85E069-7840-4B18-A7EA-1513E5A93D7D}" destId="{078700CC-7A48-4303-BBBB-06DF97998F32}" srcOrd="1" destOrd="0" parTransId="{CFB25E04-50B0-4EAB-B88D-85D7B853A403}" sibTransId="{E4C56D54-790B-4162-B85C-91CCC90EE249}"/>
    <dgm:cxn modelId="{A001F7BC-C77A-448A-A99F-BD2C99EA624C}" type="presOf" srcId="{078700CC-7A48-4303-BBBB-06DF97998F32}" destId="{183631C5-83F8-4279-B7E7-23320EB30A4A}" srcOrd="1" destOrd="0" presId="urn:microsoft.com/office/officeart/2005/8/layout/list1"/>
    <dgm:cxn modelId="{0DB12BF3-1740-4129-B8BA-7CF7590197E6}" type="presOf" srcId="{335F4CDF-7ED7-4F89-B81C-288482ACA7BE}" destId="{53CA9D97-14AB-42CD-BE05-1F76B29154E5}" srcOrd="0" destOrd="0" presId="urn:microsoft.com/office/officeart/2005/8/layout/list1"/>
    <dgm:cxn modelId="{E1FE4BE8-E2C2-42A2-A859-A55DD4B8BC17}" type="presParOf" srcId="{BA88081A-2A81-443C-A3D1-5A59FE500D32}" destId="{FB01A935-C09F-4559-AC2D-3A85341D1F14}" srcOrd="0" destOrd="0" presId="urn:microsoft.com/office/officeart/2005/8/layout/list1"/>
    <dgm:cxn modelId="{6DBD3644-D66D-43BD-9E5E-14A42382462A}" type="presParOf" srcId="{FB01A935-C09F-4559-AC2D-3A85341D1F14}" destId="{53CA9D97-14AB-42CD-BE05-1F76B29154E5}" srcOrd="0" destOrd="0" presId="urn:microsoft.com/office/officeart/2005/8/layout/list1"/>
    <dgm:cxn modelId="{5D3D703C-2161-4BD7-BA92-065B4E303E2C}" type="presParOf" srcId="{FB01A935-C09F-4559-AC2D-3A85341D1F14}" destId="{4E81FFE6-8732-47DC-B25D-4594B1AD4BFB}" srcOrd="1" destOrd="0" presId="urn:microsoft.com/office/officeart/2005/8/layout/list1"/>
    <dgm:cxn modelId="{0E74E399-13E7-433F-9EC9-057A2E1C84C4}" type="presParOf" srcId="{BA88081A-2A81-443C-A3D1-5A59FE500D32}" destId="{41758CF5-6316-4B1E-99A7-3E1D312890C6}" srcOrd="1" destOrd="0" presId="urn:microsoft.com/office/officeart/2005/8/layout/list1"/>
    <dgm:cxn modelId="{23FBBCFC-E6AD-48BC-A142-47CBC4D69A5C}" type="presParOf" srcId="{BA88081A-2A81-443C-A3D1-5A59FE500D32}" destId="{C1D87CE9-2A3A-4758-9BC2-3831867AB51B}" srcOrd="2" destOrd="0" presId="urn:microsoft.com/office/officeart/2005/8/layout/list1"/>
    <dgm:cxn modelId="{3B087F11-D754-47A8-97FC-DB5EE447C9DB}" type="presParOf" srcId="{BA88081A-2A81-443C-A3D1-5A59FE500D32}" destId="{F96B2C0A-602A-4F0D-9F60-AE70B5CF9B0B}" srcOrd="3" destOrd="0" presId="urn:microsoft.com/office/officeart/2005/8/layout/list1"/>
    <dgm:cxn modelId="{AB8F00B7-498B-4DD8-9EDE-9F3E56EB3CBE}" type="presParOf" srcId="{BA88081A-2A81-443C-A3D1-5A59FE500D32}" destId="{3D7327DE-B3AB-45C1-AEDB-29F4F3CA427E}" srcOrd="4" destOrd="0" presId="urn:microsoft.com/office/officeart/2005/8/layout/list1"/>
    <dgm:cxn modelId="{E39B3839-B4DF-476B-8A97-723C2BE38950}" type="presParOf" srcId="{3D7327DE-B3AB-45C1-AEDB-29F4F3CA427E}" destId="{7B2589A3-05F2-4A9B-963C-B85301DAEE2F}" srcOrd="0" destOrd="0" presId="urn:microsoft.com/office/officeart/2005/8/layout/list1"/>
    <dgm:cxn modelId="{EA761651-2E49-46F2-A023-B6831F971896}" type="presParOf" srcId="{3D7327DE-B3AB-45C1-AEDB-29F4F3CA427E}" destId="{183631C5-83F8-4279-B7E7-23320EB30A4A}" srcOrd="1" destOrd="0" presId="urn:microsoft.com/office/officeart/2005/8/layout/list1"/>
    <dgm:cxn modelId="{AEFCC4E3-379D-4F02-AD0D-5EC0A8534F3A}" type="presParOf" srcId="{BA88081A-2A81-443C-A3D1-5A59FE500D32}" destId="{F77E060A-24D2-417D-85CA-217179FECCEC}" srcOrd="5" destOrd="0" presId="urn:microsoft.com/office/officeart/2005/8/layout/list1"/>
    <dgm:cxn modelId="{731C162C-A972-45B9-9D2A-A86AEE289264}" type="presParOf" srcId="{BA88081A-2A81-443C-A3D1-5A59FE500D32}" destId="{F0464962-6BA8-4F42-B8E8-21FFDEDD1D76}" srcOrd="6" destOrd="0" presId="urn:microsoft.com/office/officeart/2005/8/layout/list1"/>
    <dgm:cxn modelId="{D5E47B2F-AAB8-4AA5-BDCB-A15AE81BB6C3}" type="presParOf" srcId="{BA88081A-2A81-443C-A3D1-5A59FE500D32}" destId="{AE076167-091E-40CF-B9B6-1DAB2F0B6213}" srcOrd="7" destOrd="0" presId="urn:microsoft.com/office/officeart/2005/8/layout/list1"/>
    <dgm:cxn modelId="{135CE888-014B-4C7A-A30D-EB0DFEB8669C}" type="presParOf" srcId="{BA88081A-2A81-443C-A3D1-5A59FE500D32}" destId="{D4F1C8D7-6E7A-4215-A41A-2994CED54322}" srcOrd="8" destOrd="0" presId="urn:microsoft.com/office/officeart/2005/8/layout/list1"/>
    <dgm:cxn modelId="{702F9F92-F75B-4A05-8E9B-530E5124C60B}" type="presParOf" srcId="{D4F1C8D7-6E7A-4215-A41A-2994CED54322}" destId="{ABC9F156-A62D-487D-806E-162DA0401311}" srcOrd="0" destOrd="0" presId="urn:microsoft.com/office/officeart/2005/8/layout/list1"/>
    <dgm:cxn modelId="{1D470363-AD47-4639-AE8B-055D743D98EA}" type="presParOf" srcId="{D4F1C8D7-6E7A-4215-A41A-2994CED54322}" destId="{90F12D5C-82F9-4361-BFA0-537605223524}" srcOrd="1" destOrd="0" presId="urn:microsoft.com/office/officeart/2005/8/layout/list1"/>
    <dgm:cxn modelId="{F5278BDE-8502-4DD3-89AE-5F0D8749D61E}" type="presParOf" srcId="{BA88081A-2A81-443C-A3D1-5A59FE500D32}" destId="{1B405C13-45A3-4F0B-94B3-BB5D7A833878}" srcOrd="9" destOrd="0" presId="urn:microsoft.com/office/officeart/2005/8/layout/list1"/>
    <dgm:cxn modelId="{2E02DC00-B6D9-454D-B935-A77810D5576C}" type="presParOf" srcId="{BA88081A-2A81-443C-A3D1-5A59FE500D32}" destId="{83DADC33-BCC3-41A0-969B-D660411B528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360FBF-DB64-4242-8789-354B7D0C473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1FFCC1E9-C907-4542-8015-14D63F3F162B}">
      <dgm:prSet phldrT="[Text]" custT="1"/>
      <dgm:spPr/>
      <dgm:t>
        <a:bodyPr/>
        <a:lstStyle/>
        <a:p>
          <a:r>
            <a:rPr lang="en-US" sz="3200" dirty="0"/>
            <a:t>Personal Banking</a:t>
          </a:r>
        </a:p>
      </dgm:t>
    </dgm:pt>
    <dgm:pt modelId="{D0D8FAFE-5983-4B37-BE02-976F4268627B}" type="parTrans" cxnId="{6D2DB7A6-1A94-49AF-ACF6-FA50C074560A}">
      <dgm:prSet/>
      <dgm:spPr/>
      <dgm:t>
        <a:bodyPr/>
        <a:lstStyle/>
        <a:p>
          <a:endParaRPr lang="en-US"/>
        </a:p>
      </dgm:t>
    </dgm:pt>
    <dgm:pt modelId="{A00CCC6D-BF0E-4B16-BF38-2EE5F97D4BB5}" type="sibTrans" cxnId="{6D2DB7A6-1A94-49AF-ACF6-FA50C074560A}">
      <dgm:prSet/>
      <dgm:spPr/>
      <dgm:t>
        <a:bodyPr/>
        <a:lstStyle/>
        <a:p>
          <a:endParaRPr lang="en-US"/>
        </a:p>
      </dgm:t>
    </dgm:pt>
    <dgm:pt modelId="{B2A7208C-BC1E-40B1-A029-388258507E9D}">
      <dgm:prSet phldrT="[Text]" custT="1"/>
      <dgm:spPr/>
      <dgm:t>
        <a:bodyPr/>
        <a:lstStyle/>
        <a:p>
          <a:pPr>
            <a:buClr>
              <a:schemeClr val="accent1"/>
            </a:buClr>
            <a:buFont typeface="Arial" panose="020B0604020202020204" pitchFamily="34" charset="0"/>
            <a:buChar char="•"/>
          </a:pPr>
          <a:r>
            <a:rPr lang="en-IN" sz="2000" dirty="0"/>
            <a:t>Banking Management System can be used for keeping a record of personal banking transaction statements.</a:t>
          </a:r>
          <a:endParaRPr lang="en-US" sz="2000" dirty="0"/>
        </a:p>
      </dgm:t>
    </dgm:pt>
    <dgm:pt modelId="{360A1D5E-52C7-4E26-9EA8-0C334A0CB421}" type="parTrans" cxnId="{A532D6F3-F2BC-4E6F-B375-A967331095C1}">
      <dgm:prSet/>
      <dgm:spPr/>
      <dgm:t>
        <a:bodyPr/>
        <a:lstStyle/>
        <a:p>
          <a:endParaRPr lang="en-US"/>
        </a:p>
      </dgm:t>
    </dgm:pt>
    <dgm:pt modelId="{93308B81-6364-442C-A3F7-C25551F26649}" type="sibTrans" cxnId="{A532D6F3-F2BC-4E6F-B375-A967331095C1}">
      <dgm:prSet/>
      <dgm:spPr/>
      <dgm:t>
        <a:bodyPr/>
        <a:lstStyle/>
        <a:p>
          <a:endParaRPr lang="en-US"/>
        </a:p>
      </dgm:t>
    </dgm:pt>
    <dgm:pt modelId="{BEE13003-6D82-4D9E-BBEA-CD48C938B564}">
      <dgm:prSet phldrT="[Text]" custT="1"/>
      <dgm:spPr/>
      <dgm:t>
        <a:bodyPr/>
        <a:lstStyle/>
        <a:p>
          <a:r>
            <a:rPr lang="en-US" sz="3200" dirty="0"/>
            <a:t>Organizations</a:t>
          </a:r>
        </a:p>
      </dgm:t>
    </dgm:pt>
    <dgm:pt modelId="{20E48E28-FC88-4A4D-90B9-68D54E4CD643}" type="parTrans" cxnId="{378FEE04-65DF-47BD-A47F-EF531E731030}">
      <dgm:prSet/>
      <dgm:spPr/>
      <dgm:t>
        <a:bodyPr/>
        <a:lstStyle/>
        <a:p>
          <a:endParaRPr lang="en-US"/>
        </a:p>
      </dgm:t>
    </dgm:pt>
    <dgm:pt modelId="{CE48A6DE-32CC-408F-8F67-372B1170BA42}" type="sibTrans" cxnId="{378FEE04-65DF-47BD-A47F-EF531E731030}">
      <dgm:prSet/>
      <dgm:spPr/>
      <dgm:t>
        <a:bodyPr/>
        <a:lstStyle/>
        <a:p>
          <a:endParaRPr lang="en-US"/>
        </a:p>
      </dgm:t>
    </dgm:pt>
    <dgm:pt modelId="{03B13CEF-9748-42F5-9A8B-96B87D216549}">
      <dgm:prSet phldrT="[Text]" custT="1"/>
      <dgm:spPr/>
      <dgm:t>
        <a:bodyPr/>
        <a:lstStyle/>
        <a:p>
          <a:pPr>
            <a:buClr>
              <a:schemeClr val="accent1"/>
            </a:buClr>
            <a:buFont typeface="Arial" panose="020B0604020202020204" pitchFamily="34" charset="0"/>
            <a:buChar char="•"/>
          </a:pPr>
          <a:r>
            <a:rPr lang="en-US" sz="2000" dirty="0"/>
            <a:t>Banking Management System can also implemented at an organizational level such as NGOs, private institutes.</a:t>
          </a:r>
        </a:p>
      </dgm:t>
    </dgm:pt>
    <dgm:pt modelId="{F3672290-F4D9-40E2-87DA-CC47190F66E2}" type="parTrans" cxnId="{2DE85346-A59B-4BA3-B23F-AECCBA68127E}">
      <dgm:prSet/>
      <dgm:spPr/>
      <dgm:t>
        <a:bodyPr/>
        <a:lstStyle/>
        <a:p>
          <a:endParaRPr lang="en-US"/>
        </a:p>
      </dgm:t>
    </dgm:pt>
    <dgm:pt modelId="{D472A3D9-32CD-4C69-9C50-40CEB5B5DE29}" type="sibTrans" cxnId="{2DE85346-A59B-4BA3-B23F-AECCBA68127E}">
      <dgm:prSet/>
      <dgm:spPr/>
      <dgm:t>
        <a:bodyPr/>
        <a:lstStyle/>
        <a:p>
          <a:endParaRPr lang="en-US"/>
        </a:p>
      </dgm:t>
    </dgm:pt>
    <dgm:pt modelId="{63A405CD-EDD7-4FA3-8406-E30EC7AA4F6D}" type="pres">
      <dgm:prSet presAssocID="{A0360FBF-DB64-4242-8789-354B7D0C4731}" presName="linear" presStyleCnt="0">
        <dgm:presLayoutVars>
          <dgm:animLvl val="lvl"/>
          <dgm:resizeHandles val="exact"/>
        </dgm:presLayoutVars>
      </dgm:prSet>
      <dgm:spPr/>
    </dgm:pt>
    <dgm:pt modelId="{369B0008-9F6A-4D21-9248-A17F3402BBC8}" type="pres">
      <dgm:prSet presAssocID="{1FFCC1E9-C907-4542-8015-14D63F3F162B}" presName="parentText" presStyleLbl="node1" presStyleIdx="0" presStyleCnt="2" custScaleX="74274" custScaleY="54792" custLinFactNeighborX="-6639" custLinFactNeighborY="-7190">
        <dgm:presLayoutVars>
          <dgm:chMax val="0"/>
          <dgm:bulletEnabled val="1"/>
        </dgm:presLayoutVars>
      </dgm:prSet>
      <dgm:spPr/>
    </dgm:pt>
    <dgm:pt modelId="{6519D3F4-28A9-4B44-B770-6A9355FC73E2}" type="pres">
      <dgm:prSet presAssocID="{1FFCC1E9-C907-4542-8015-14D63F3F162B}" presName="childText" presStyleLbl="revTx" presStyleIdx="0" presStyleCnt="2">
        <dgm:presLayoutVars>
          <dgm:bulletEnabled val="1"/>
        </dgm:presLayoutVars>
      </dgm:prSet>
      <dgm:spPr/>
    </dgm:pt>
    <dgm:pt modelId="{11BD32D6-C449-4DEE-AC0A-FE2D7F4CD753}" type="pres">
      <dgm:prSet presAssocID="{BEE13003-6D82-4D9E-BBEA-CD48C938B564}" presName="parentText" presStyleLbl="node1" presStyleIdx="1" presStyleCnt="2" custScaleX="76764" custScaleY="61833" custLinFactNeighborX="-5394" custLinFactNeighborY="29144">
        <dgm:presLayoutVars>
          <dgm:chMax val="0"/>
          <dgm:bulletEnabled val="1"/>
        </dgm:presLayoutVars>
      </dgm:prSet>
      <dgm:spPr/>
    </dgm:pt>
    <dgm:pt modelId="{DA5EF795-8E4F-4B62-8660-025B23CA5344}" type="pres">
      <dgm:prSet presAssocID="{BEE13003-6D82-4D9E-BBEA-CD48C938B564}" presName="childText" presStyleLbl="revTx" presStyleIdx="1" presStyleCnt="2" custLinFactNeighborY="36220">
        <dgm:presLayoutVars>
          <dgm:bulletEnabled val="1"/>
        </dgm:presLayoutVars>
      </dgm:prSet>
      <dgm:spPr/>
    </dgm:pt>
  </dgm:ptLst>
  <dgm:cxnLst>
    <dgm:cxn modelId="{378FEE04-65DF-47BD-A47F-EF531E731030}" srcId="{A0360FBF-DB64-4242-8789-354B7D0C4731}" destId="{BEE13003-6D82-4D9E-BBEA-CD48C938B564}" srcOrd="1" destOrd="0" parTransId="{20E48E28-FC88-4A4D-90B9-68D54E4CD643}" sibTransId="{CE48A6DE-32CC-408F-8F67-372B1170BA42}"/>
    <dgm:cxn modelId="{EB42530A-9104-4E72-9543-2BD1AFD126DD}" type="presOf" srcId="{1FFCC1E9-C907-4542-8015-14D63F3F162B}" destId="{369B0008-9F6A-4D21-9248-A17F3402BBC8}" srcOrd="0" destOrd="0" presId="urn:microsoft.com/office/officeart/2005/8/layout/vList2"/>
    <dgm:cxn modelId="{C4C98042-94CC-4BD8-AB36-AAA153DBF462}" type="presOf" srcId="{03B13CEF-9748-42F5-9A8B-96B87D216549}" destId="{DA5EF795-8E4F-4B62-8660-025B23CA5344}" srcOrd="0" destOrd="0" presId="urn:microsoft.com/office/officeart/2005/8/layout/vList2"/>
    <dgm:cxn modelId="{2DE85346-A59B-4BA3-B23F-AECCBA68127E}" srcId="{BEE13003-6D82-4D9E-BBEA-CD48C938B564}" destId="{03B13CEF-9748-42F5-9A8B-96B87D216549}" srcOrd="0" destOrd="0" parTransId="{F3672290-F4D9-40E2-87DA-CC47190F66E2}" sibTransId="{D472A3D9-32CD-4C69-9C50-40CEB5B5DE29}"/>
    <dgm:cxn modelId="{C0376F55-779F-4C97-AC6C-9BB3C6C6FCA3}" type="presOf" srcId="{B2A7208C-BC1E-40B1-A029-388258507E9D}" destId="{6519D3F4-28A9-4B44-B770-6A9355FC73E2}" srcOrd="0" destOrd="0" presId="urn:microsoft.com/office/officeart/2005/8/layout/vList2"/>
    <dgm:cxn modelId="{8D8FDA8E-F92B-4A7E-835D-B28C2F4F7986}" type="presOf" srcId="{BEE13003-6D82-4D9E-BBEA-CD48C938B564}" destId="{11BD32D6-C449-4DEE-AC0A-FE2D7F4CD753}" srcOrd="0" destOrd="0" presId="urn:microsoft.com/office/officeart/2005/8/layout/vList2"/>
    <dgm:cxn modelId="{6D2DB7A6-1A94-49AF-ACF6-FA50C074560A}" srcId="{A0360FBF-DB64-4242-8789-354B7D0C4731}" destId="{1FFCC1E9-C907-4542-8015-14D63F3F162B}" srcOrd="0" destOrd="0" parTransId="{D0D8FAFE-5983-4B37-BE02-976F4268627B}" sibTransId="{A00CCC6D-BF0E-4B16-BF38-2EE5F97D4BB5}"/>
    <dgm:cxn modelId="{C6727CD7-AD5F-47A3-9740-8C46A7CF13A4}" type="presOf" srcId="{A0360FBF-DB64-4242-8789-354B7D0C4731}" destId="{63A405CD-EDD7-4FA3-8406-E30EC7AA4F6D}" srcOrd="0" destOrd="0" presId="urn:microsoft.com/office/officeart/2005/8/layout/vList2"/>
    <dgm:cxn modelId="{A532D6F3-F2BC-4E6F-B375-A967331095C1}" srcId="{1FFCC1E9-C907-4542-8015-14D63F3F162B}" destId="{B2A7208C-BC1E-40B1-A029-388258507E9D}" srcOrd="0" destOrd="0" parTransId="{360A1D5E-52C7-4E26-9EA8-0C334A0CB421}" sibTransId="{93308B81-6364-442C-A3F7-C25551F26649}"/>
    <dgm:cxn modelId="{BE9DAF8F-04D8-4F85-8CC1-CD8BACCDB53A}" type="presParOf" srcId="{63A405CD-EDD7-4FA3-8406-E30EC7AA4F6D}" destId="{369B0008-9F6A-4D21-9248-A17F3402BBC8}" srcOrd="0" destOrd="0" presId="urn:microsoft.com/office/officeart/2005/8/layout/vList2"/>
    <dgm:cxn modelId="{292A49DA-7B65-4CDE-B676-629A40B8F1FD}" type="presParOf" srcId="{63A405CD-EDD7-4FA3-8406-E30EC7AA4F6D}" destId="{6519D3F4-28A9-4B44-B770-6A9355FC73E2}" srcOrd="1" destOrd="0" presId="urn:microsoft.com/office/officeart/2005/8/layout/vList2"/>
    <dgm:cxn modelId="{B837345D-569A-4A2D-852D-0B34E4A280CA}" type="presParOf" srcId="{63A405CD-EDD7-4FA3-8406-E30EC7AA4F6D}" destId="{11BD32D6-C449-4DEE-AC0A-FE2D7F4CD753}" srcOrd="2" destOrd="0" presId="urn:microsoft.com/office/officeart/2005/8/layout/vList2"/>
    <dgm:cxn modelId="{21B61948-8CB3-4D7C-BC09-ABFBD305F489}" type="presParOf" srcId="{63A405CD-EDD7-4FA3-8406-E30EC7AA4F6D}" destId="{DA5EF795-8E4F-4B62-8660-025B23CA534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73818-5054-420C-A9EB-ADFF2A98B136}">
      <dsp:nvSpPr>
        <dsp:cNvPr id="0" name=""/>
        <dsp:cNvSpPr/>
      </dsp:nvSpPr>
      <dsp:spPr>
        <a:xfrm rot="5400000">
          <a:off x="3066314" y="117116"/>
          <a:ext cx="1765266" cy="1535782"/>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Detailed Account Statement</a:t>
          </a:r>
        </a:p>
      </dsp:txBody>
      <dsp:txXfrm rot="-5400000">
        <a:off x="3420382" y="277461"/>
        <a:ext cx="1057130" cy="1215092"/>
      </dsp:txXfrm>
    </dsp:sp>
    <dsp:sp modelId="{FB0EE7E1-4BA9-4EC3-97E7-E8F3A25BF3B1}">
      <dsp:nvSpPr>
        <dsp:cNvPr id="0" name=""/>
        <dsp:cNvSpPr/>
      </dsp:nvSpPr>
      <dsp:spPr>
        <a:xfrm>
          <a:off x="4763442" y="355427"/>
          <a:ext cx="1970037" cy="1059160"/>
        </a:xfrm>
        <a:prstGeom prst="rect">
          <a:avLst/>
        </a:prstGeom>
        <a:noFill/>
        <a:ln>
          <a:noFill/>
        </a:ln>
        <a:effectLst/>
      </dsp:spPr>
      <dsp:style>
        <a:lnRef idx="0">
          <a:scrgbClr r="0" g="0" b="0"/>
        </a:lnRef>
        <a:fillRef idx="0">
          <a:scrgbClr r="0" g="0" b="0"/>
        </a:fillRef>
        <a:effectRef idx="0">
          <a:scrgbClr r="0" g="0" b="0"/>
        </a:effectRef>
        <a:fontRef idx="minor"/>
      </dsp:style>
    </dsp:sp>
    <dsp:sp modelId="{90C1DCDE-C680-4D72-9B94-4878EB7DCC61}">
      <dsp:nvSpPr>
        <dsp:cNvPr id="0" name=""/>
        <dsp:cNvSpPr/>
      </dsp:nvSpPr>
      <dsp:spPr>
        <a:xfrm rot="5400000">
          <a:off x="1407670" y="117116"/>
          <a:ext cx="1765266" cy="1535782"/>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dirty="0"/>
            <a:t>Security</a:t>
          </a:r>
        </a:p>
        <a:p>
          <a:pPr marL="0" lvl="0" indent="0" algn="ctr" defTabSz="755650">
            <a:lnSpc>
              <a:spcPct val="90000"/>
            </a:lnSpc>
            <a:spcBef>
              <a:spcPct val="0"/>
            </a:spcBef>
            <a:spcAft>
              <a:spcPct val="35000"/>
            </a:spcAft>
            <a:buNone/>
          </a:pPr>
          <a:r>
            <a:rPr lang="en-US" sz="1700" kern="1200" dirty="0"/>
            <a:t>Verification</a:t>
          </a:r>
        </a:p>
      </dsp:txBody>
      <dsp:txXfrm rot="-5400000">
        <a:off x="1761738" y="277461"/>
        <a:ext cx="1057130" cy="1215092"/>
      </dsp:txXfrm>
    </dsp:sp>
    <dsp:sp modelId="{59BF1CDC-C0A0-4C68-9C43-0B207F826C17}">
      <dsp:nvSpPr>
        <dsp:cNvPr id="0" name=""/>
        <dsp:cNvSpPr/>
      </dsp:nvSpPr>
      <dsp:spPr>
        <a:xfrm rot="5400000">
          <a:off x="2233815" y="1615475"/>
          <a:ext cx="1765266" cy="1535782"/>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Entire Customer List</a:t>
          </a:r>
        </a:p>
      </dsp:txBody>
      <dsp:txXfrm rot="-5400000">
        <a:off x="2587883" y="1775820"/>
        <a:ext cx="1057130" cy="1215092"/>
      </dsp:txXfrm>
    </dsp:sp>
    <dsp:sp modelId="{7495DB08-7C7B-425D-93BD-1F6FFAAB32E9}">
      <dsp:nvSpPr>
        <dsp:cNvPr id="0" name=""/>
        <dsp:cNvSpPr/>
      </dsp:nvSpPr>
      <dsp:spPr>
        <a:xfrm>
          <a:off x="378519" y="1853786"/>
          <a:ext cx="1906488" cy="1059160"/>
        </a:xfrm>
        <a:prstGeom prst="rect">
          <a:avLst/>
        </a:prstGeom>
        <a:noFill/>
        <a:ln>
          <a:noFill/>
        </a:ln>
        <a:effectLst/>
      </dsp:spPr>
      <dsp:style>
        <a:lnRef idx="0">
          <a:scrgbClr r="0" g="0" b="0"/>
        </a:lnRef>
        <a:fillRef idx="0">
          <a:scrgbClr r="0" g="0" b="0"/>
        </a:fillRef>
        <a:effectRef idx="0">
          <a:scrgbClr r="0" g="0" b="0"/>
        </a:effectRef>
        <a:fontRef idx="minor"/>
      </dsp:style>
    </dsp:sp>
    <dsp:sp modelId="{D56E6F36-A786-4231-93A1-1D639A588110}">
      <dsp:nvSpPr>
        <dsp:cNvPr id="0" name=""/>
        <dsp:cNvSpPr/>
      </dsp:nvSpPr>
      <dsp:spPr>
        <a:xfrm rot="5400000">
          <a:off x="3892459" y="1615475"/>
          <a:ext cx="1765266" cy="1535782"/>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dirty="0"/>
            <a:t>Transfer, Withdraw and Deposit Money</a:t>
          </a:r>
        </a:p>
      </dsp:txBody>
      <dsp:txXfrm rot="-5400000">
        <a:off x="4246527" y="1775820"/>
        <a:ext cx="1057130" cy="1215092"/>
      </dsp:txXfrm>
    </dsp:sp>
    <dsp:sp modelId="{74B92B85-0F20-4265-99AD-676D77EDCE86}">
      <dsp:nvSpPr>
        <dsp:cNvPr id="0" name=""/>
        <dsp:cNvSpPr/>
      </dsp:nvSpPr>
      <dsp:spPr>
        <a:xfrm rot="5400000">
          <a:off x="3066314" y="3113833"/>
          <a:ext cx="1765266" cy="1535782"/>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friendly Interface</a:t>
          </a:r>
        </a:p>
      </dsp:txBody>
      <dsp:txXfrm rot="-5400000">
        <a:off x="3420382" y="3274178"/>
        <a:ext cx="1057130" cy="1215092"/>
      </dsp:txXfrm>
    </dsp:sp>
    <dsp:sp modelId="{116DAA63-8314-49F9-BEBA-BE554FCA8F36}">
      <dsp:nvSpPr>
        <dsp:cNvPr id="0" name=""/>
        <dsp:cNvSpPr/>
      </dsp:nvSpPr>
      <dsp:spPr>
        <a:xfrm>
          <a:off x="4763442" y="3352144"/>
          <a:ext cx="1970037" cy="1059160"/>
        </a:xfrm>
        <a:prstGeom prst="rect">
          <a:avLst/>
        </a:prstGeom>
        <a:noFill/>
        <a:ln>
          <a:noFill/>
        </a:ln>
        <a:effectLst/>
      </dsp:spPr>
      <dsp:style>
        <a:lnRef idx="0">
          <a:scrgbClr r="0" g="0" b="0"/>
        </a:lnRef>
        <a:fillRef idx="0">
          <a:scrgbClr r="0" g="0" b="0"/>
        </a:fillRef>
        <a:effectRef idx="0">
          <a:scrgbClr r="0" g="0" b="0"/>
        </a:effectRef>
        <a:fontRef idx="minor"/>
      </dsp:style>
    </dsp:sp>
    <dsp:sp modelId="{385EB779-3BC0-4656-A1C0-094A61B64C89}">
      <dsp:nvSpPr>
        <dsp:cNvPr id="0" name=""/>
        <dsp:cNvSpPr/>
      </dsp:nvSpPr>
      <dsp:spPr>
        <a:xfrm rot="5400000">
          <a:off x="1407670" y="3113833"/>
          <a:ext cx="1765266" cy="1535782"/>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Change security Pin</a:t>
          </a:r>
        </a:p>
      </dsp:txBody>
      <dsp:txXfrm rot="-5400000">
        <a:off x="1761738" y="3274178"/>
        <a:ext cx="1057130" cy="1215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2DA0E-314D-489B-96B2-7EE4696F8BCE}">
      <dsp:nvSpPr>
        <dsp:cNvPr id="0" name=""/>
        <dsp:cNvSpPr/>
      </dsp:nvSpPr>
      <dsp:spPr>
        <a:xfrm rot="21300000">
          <a:off x="7138" y="934425"/>
          <a:ext cx="2311917" cy="264749"/>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CDB912-8962-4C47-816A-FDB9E76498DB}">
      <dsp:nvSpPr>
        <dsp:cNvPr id="0" name=""/>
        <dsp:cNvSpPr/>
      </dsp:nvSpPr>
      <dsp:spPr>
        <a:xfrm>
          <a:off x="279143" y="106680"/>
          <a:ext cx="697858" cy="853440"/>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20C093-6B7A-4C25-85B7-8E4B4FBEBC12}">
      <dsp:nvSpPr>
        <dsp:cNvPr id="0" name=""/>
        <dsp:cNvSpPr/>
      </dsp:nvSpPr>
      <dsp:spPr>
        <a:xfrm>
          <a:off x="1066800" y="389324"/>
          <a:ext cx="904654" cy="36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JAVA</a:t>
          </a:r>
        </a:p>
      </dsp:txBody>
      <dsp:txXfrm>
        <a:off x="1066800" y="389324"/>
        <a:ext cx="904654" cy="362710"/>
      </dsp:txXfrm>
    </dsp:sp>
    <dsp:sp modelId="{82C3CD0B-F42A-4CF3-900F-F0F9976880D0}">
      <dsp:nvSpPr>
        <dsp:cNvPr id="0" name=""/>
        <dsp:cNvSpPr/>
      </dsp:nvSpPr>
      <dsp:spPr>
        <a:xfrm>
          <a:off x="1349192" y="1173479"/>
          <a:ext cx="697858" cy="853440"/>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4F698-49D2-4567-8358-F94CEF0E825F}">
      <dsp:nvSpPr>
        <dsp:cNvPr id="0" name=""/>
        <dsp:cNvSpPr/>
      </dsp:nvSpPr>
      <dsp:spPr>
        <a:xfrm>
          <a:off x="76198" y="1732253"/>
          <a:ext cx="1289842" cy="36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SQLite</a:t>
          </a:r>
        </a:p>
      </dsp:txBody>
      <dsp:txXfrm>
        <a:off x="76198" y="1732253"/>
        <a:ext cx="1289842" cy="363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4DABA-18B4-465C-974D-CCC36F3566A9}">
      <dsp:nvSpPr>
        <dsp:cNvPr id="0" name=""/>
        <dsp:cNvSpPr/>
      </dsp:nvSpPr>
      <dsp:spPr>
        <a:xfrm>
          <a:off x="0" y="833039"/>
          <a:ext cx="502919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5EE654-2A77-4A97-8F03-0F791C0B6FA0}">
      <dsp:nvSpPr>
        <dsp:cNvPr id="0" name=""/>
        <dsp:cNvSpPr/>
      </dsp:nvSpPr>
      <dsp:spPr>
        <a:xfrm>
          <a:off x="251460" y="39045"/>
          <a:ext cx="4683170" cy="110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89000">
            <a:lnSpc>
              <a:spcPct val="90000"/>
            </a:lnSpc>
            <a:spcBef>
              <a:spcPct val="0"/>
            </a:spcBef>
            <a:spcAft>
              <a:spcPct val="35000"/>
            </a:spcAft>
            <a:buFont typeface="Symbol" panose="05050102010706020507" pitchFamily="18" charset="2"/>
            <a:buNone/>
          </a:pPr>
          <a:r>
            <a:rPr lang="en-IN" sz="2000" kern="1200" baseline="0" dirty="0"/>
            <a:t>The application delivers an efficient user interface design, as all the key elements are taken care of during the designing of the system.</a:t>
          </a:r>
          <a:endParaRPr lang="en-US" sz="2000" kern="1200" baseline="0" dirty="0"/>
        </a:p>
      </dsp:txBody>
      <dsp:txXfrm>
        <a:off x="305351" y="92936"/>
        <a:ext cx="4575388" cy="996171"/>
      </dsp:txXfrm>
    </dsp:sp>
    <dsp:sp modelId="{6EDC4689-1974-4BBA-B4D1-C9F1F8CB2004}">
      <dsp:nvSpPr>
        <dsp:cNvPr id="0" name=""/>
        <dsp:cNvSpPr/>
      </dsp:nvSpPr>
      <dsp:spPr>
        <a:xfrm>
          <a:off x="0" y="2252634"/>
          <a:ext cx="502919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A2F00C-FEE8-4187-A4A6-48784C3AF2E7}">
      <dsp:nvSpPr>
        <dsp:cNvPr id="0" name=""/>
        <dsp:cNvSpPr/>
      </dsp:nvSpPr>
      <dsp:spPr>
        <a:xfrm>
          <a:off x="157091" y="1469756"/>
          <a:ext cx="4777243" cy="1086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89000">
            <a:lnSpc>
              <a:spcPct val="90000"/>
            </a:lnSpc>
            <a:spcBef>
              <a:spcPct val="0"/>
            </a:spcBef>
            <a:spcAft>
              <a:spcPct val="35000"/>
            </a:spcAft>
            <a:buFont typeface="Symbol" panose="05050102010706020507" pitchFamily="18" charset="2"/>
            <a:buNone/>
          </a:pPr>
          <a:r>
            <a:rPr lang="en-IN" sz="2000" kern="1200" dirty="0"/>
            <a:t>It is an open-source application and available to all users irrespective of their operating system.</a:t>
          </a:r>
          <a:endParaRPr lang="en-US" sz="2000" kern="1200" dirty="0"/>
        </a:p>
      </dsp:txBody>
      <dsp:txXfrm>
        <a:off x="210152" y="1522817"/>
        <a:ext cx="4671121" cy="980833"/>
      </dsp:txXfrm>
    </dsp:sp>
    <dsp:sp modelId="{02A0AF47-3599-4683-AEBE-5FA201746931}">
      <dsp:nvSpPr>
        <dsp:cNvPr id="0" name=""/>
        <dsp:cNvSpPr/>
      </dsp:nvSpPr>
      <dsp:spPr>
        <a:xfrm>
          <a:off x="0" y="3622754"/>
          <a:ext cx="502919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C8512C-F5DE-45C4-BAB2-157DABD34947}">
      <dsp:nvSpPr>
        <dsp:cNvPr id="0" name=""/>
        <dsp:cNvSpPr/>
      </dsp:nvSpPr>
      <dsp:spPr>
        <a:xfrm>
          <a:off x="152399" y="2935256"/>
          <a:ext cx="4780154" cy="1037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89000">
            <a:lnSpc>
              <a:spcPct val="90000"/>
            </a:lnSpc>
            <a:spcBef>
              <a:spcPct val="0"/>
            </a:spcBef>
            <a:spcAft>
              <a:spcPct val="35000"/>
            </a:spcAft>
            <a:buFont typeface="Symbol" panose="05050102010706020507" pitchFamily="18" charset="2"/>
            <a:buNone/>
          </a:pPr>
          <a:r>
            <a:rPr lang="en-IN" sz="2000" kern="1200" dirty="0"/>
            <a:t>The Banking management system provide high authenticity for account holders</a:t>
          </a:r>
          <a:endParaRPr lang="en-US" sz="2000" kern="1200" dirty="0"/>
        </a:p>
      </dsp:txBody>
      <dsp:txXfrm>
        <a:off x="203045" y="2985902"/>
        <a:ext cx="4678862" cy="936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87CE9-2A3A-4758-9BC2-3831867AB51B}">
      <dsp:nvSpPr>
        <dsp:cNvPr id="0" name=""/>
        <dsp:cNvSpPr/>
      </dsp:nvSpPr>
      <dsp:spPr>
        <a:xfrm>
          <a:off x="0" y="927167"/>
          <a:ext cx="6140388" cy="43959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81FFE6-8732-47DC-B25D-4594B1AD4BFB}">
      <dsp:nvSpPr>
        <dsp:cNvPr id="0" name=""/>
        <dsp:cNvSpPr/>
      </dsp:nvSpPr>
      <dsp:spPr>
        <a:xfrm>
          <a:off x="238956" y="26637"/>
          <a:ext cx="5727919" cy="10540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464" tIns="0" rIns="162464" bIns="0" numCol="1" spcCol="1270" anchor="ctr" anchorCtr="0">
          <a:noAutofit/>
        </a:bodyPr>
        <a:lstStyle/>
        <a:p>
          <a:pPr marL="0" lvl="0" indent="0" algn="l" defTabSz="889000">
            <a:lnSpc>
              <a:spcPct val="90000"/>
            </a:lnSpc>
            <a:spcBef>
              <a:spcPct val="0"/>
            </a:spcBef>
            <a:spcAft>
              <a:spcPct val="35000"/>
            </a:spcAft>
            <a:buNone/>
          </a:pPr>
          <a:r>
            <a:rPr lang="en-US" sz="2000" kern="1200" dirty="0"/>
            <a:t>The Banking Management System is restricted to Desktop users only and the Desktop machine must have Java JRE preinstalled</a:t>
          </a:r>
        </a:p>
      </dsp:txBody>
      <dsp:txXfrm>
        <a:off x="290409" y="78090"/>
        <a:ext cx="5625013" cy="951110"/>
      </dsp:txXfrm>
    </dsp:sp>
    <dsp:sp modelId="{F0464962-6BA8-4F42-B8E8-21FFDEDD1D76}">
      <dsp:nvSpPr>
        <dsp:cNvPr id="0" name=""/>
        <dsp:cNvSpPr/>
      </dsp:nvSpPr>
      <dsp:spPr>
        <a:xfrm>
          <a:off x="0" y="1855430"/>
          <a:ext cx="6140388" cy="7280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3631C5-83F8-4279-B7E7-23320EB30A4A}">
      <dsp:nvSpPr>
        <dsp:cNvPr id="0" name=""/>
        <dsp:cNvSpPr/>
      </dsp:nvSpPr>
      <dsp:spPr>
        <a:xfrm>
          <a:off x="304799" y="1474435"/>
          <a:ext cx="5651152" cy="10396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464" tIns="0" rIns="162464" bIns="0" numCol="1" spcCol="1270" anchor="ctr" anchorCtr="0">
          <a:noAutofit/>
        </a:bodyPr>
        <a:lstStyle/>
        <a:p>
          <a:pPr marL="0" lvl="0" indent="0" algn="l" defTabSz="889000">
            <a:lnSpc>
              <a:spcPct val="90000"/>
            </a:lnSpc>
            <a:spcBef>
              <a:spcPct val="0"/>
            </a:spcBef>
            <a:spcAft>
              <a:spcPct val="35000"/>
            </a:spcAft>
            <a:buNone/>
          </a:pPr>
          <a:r>
            <a:rPr lang="en-US" sz="2000" kern="1200" dirty="0"/>
            <a:t>SQLite is implemented, which is used to handle low to medium traffic HTTP requests and database size is restricted to 2GB in most cases</a:t>
          </a:r>
        </a:p>
      </dsp:txBody>
      <dsp:txXfrm>
        <a:off x="355550" y="1525186"/>
        <a:ext cx="5549650" cy="938142"/>
      </dsp:txXfrm>
    </dsp:sp>
    <dsp:sp modelId="{83DADC33-BCC3-41A0-969B-D660411B5280}">
      <dsp:nvSpPr>
        <dsp:cNvPr id="0" name=""/>
        <dsp:cNvSpPr/>
      </dsp:nvSpPr>
      <dsp:spPr>
        <a:xfrm>
          <a:off x="0" y="3548638"/>
          <a:ext cx="6140388" cy="6490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F12D5C-82F9-4361-BFA0-537605223524}">
      <dsp:nvSpPr>
        <dsp:cNvPr id="0" name=""/>
        <dsp:cNvSpPr/>
      </dsp:nvSpPr>
      <dsp:spPr>
        <a:xfrm>
          <a:off x="294873" y="2693640"/>
          <a:ext cx="5562909" cy="13339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464" tIns="0" rIns="162464" bIns="0" numCol="1" spcCol="1270" anchor="ctr" anchorCtr="0">
          <a:noAutofit/>
        </a:bodyPr>
        <a:lstStyle/>
        <a:p>
          <a:pPr marL="0" lvl="0" indent="0" algn="l" defTabSz="889000">
            <a:lnSpc>
              <a:spcPct val="90000"/>
            </a:lnSpc>
            <a:spcBef>
              <a:spcPct val="0"/>
            </a:spcBef>
            <a:spcAft>
              <a:spcPct val="35000"/>
            </a:spcAft>
            <a:buNone/>
          </a:pPr>
          <a:r>
            <a:rPr lang="en-US" sz="2000" kern="1200" dirty="0"/>
            <a:t>All the transactions are maintained inside a database at an offline level. For each transaction the database needs to be updated specifically</a:t>
          </a:r>
        </a:p>
      </dsp:txBody>
      <dsp:txXfrm>
        <a:off x="359992" y="2758759"/>
        <a:ext cx="5432671" cy="12037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B0008-9F6A-4D21-9248-A17F3402BBC8}">
      <dsp:nvSpPr>
        <dsp:cNvPr id="0" name=""/>
        <dsp:cNvSpPr/>
      </dsp:nvSpPr>
      <dsp:spPr>
        <a:xfrm>
          <a:off x="380995" y="718027"/>
          <a:ext cx="4546608" cy="65645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Personal Banking</a:t>
          </a:r>
        </a:p>
      </dsp:txBody>
      <dsp:txXfrm>
        <a:off x="413040" y="750072"/>
        <a:ext cx="4482518" cy="592361"/>
      </dsp:txXfrm>
    </dsp:sp>
    <dsp:sp modelId="{6519D3F4-28A9-4B44-B770-6A9355FC73E2}">
      <dsp:nvSpPr>
        <dsp:cNvPr id="0" name=""/>
        <dsp:cNvSpPr/>
      </dsp:nvSpPr>
      <dsp:spPr>
        <a:xfrm>
          <a:off x="0" y="1450681"/>
          <a:ext cx="61214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54" tIns="25400" rIns="142240" bIns="25400" numCol="1" spcCol="1270" anchor="t" anchorCtr="0">
          <a:noAutofit/>
        </a:bodyPr>
        <a:lstStyle/>
        <a:p>
          <a:pPr marL="228600" lvl="1" indent="-228600" algn="l" defTabSz="889000">
            <a:lnSpc>
              <a:spcPct val="90000"/>
            </a:lnSpc>
            <a:spcBef>
              <a:spcPct val="0"/>
            </a:spcBef>
            <a:spcAft>
              <a:spcPct val="20000"/>
            </a:spcAft>
            <a:buClr>
              <a:schemeClr val="accent1"/>
            </a:buClr>
            <a:buFont typeface="Arial" panose="020B0604020202020204" pitchFamily="34" charset="0"/>
            <a:buChar char="•"/>
          </a:pPr>
          <a:r>
            <a:rPr lang="en-IN" sz="2000" kern="1200" dirty="0"/>
            <a:t>Banking Management System can be used for keeping a record of personal banking transaction statements.</a:t>
          </a:r>
          <a:endParaRPr lang="en-US" sz="2000" kern="1200" dirty="0"/>
        </a:p>
      </dsp:txBody>
      <dsp:txXfrm>
        <a:off x="0" y="1450681"/>
        <a:ext cx="6121400" cy="1059840"/>
      </dsp:txXfrm>
    </dsp:sp>
    <dsp:sp modelId="{11BD32D6-C449-4DEE-AC0A-FE2D7F4CD753}">
      <dsp:nvSpPr>
        <dsp:cNvPr id="0" name=""/>
        <dsp:cNvSpPr/>
      </dsp:nvSpPr>
      <dsp:spPr>
        <a:xfrm>
          <a:off x="380995" y="2819401"/>
          <a:ext cx="4699031" cy="7408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Organizations</a:t>
          </a:r>
        </a:p>
      </dsp:txBody>
      <dsp:txXfrm>
        <a:off x="417158" y="2855564"/>
        <a:ext cx="4626705" cy="668482"/>
      </dsp:txXfrm>
    </dsp:sp>
    <dsp:sp modelId="{DA5EF795-8E4F-4B62-8660-025B23CA5344}">
      <dsp:nvSpPr>
        <dsp:cNvPr id="0" name=""/>
        <dsp:cNvSpPr/>
      </dsp:nvSpPr>
      <dsp:spPr>
        <a:xfrm>
          <a:off x="0" y="3685274"/>
          <a:ext cx="61214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54" tIns="25400" rIns="142240" bIns="25400" numCol="1" spcCol="1270" anchor="t" anchorCtr="0">
          <a:noAutofit/>
        </a:bodyPr>
        <a:lstStyle/>
        <a:p>
          <a:pPr marL="228600" lvl="1" indent="-228600" algn="l" defTabSz="889000">
            <a:lnSpc>
              <a:spcPct val="90000"/>
            </a:lnSpc>
            <a:spcBef>
              <a:spcPct val="0"/>
            </a:spcBef>
            <a:spcAft>
              <a:spcPct val="20000"/>
            </a:spcAft>
            <a:buClr>
              <a:schemeClr val="accent1"/>
            </a:buClr>
            <a:buFont typeface="Arial" panose="020B0604020202020204" pitchFamily="34" charset="0"/>
            <a:buChar char="•"/>
          </a:pPr>
          <a:r>
            <a:rPr lang="en-US" sz="2000" kern="1200" dirty="0"/>
            <a:t>Banking Management System can also implemented at an organizational level such as NGOs, private institutes.</a:t>
          </a:r>
        </a:p>
      </dsp:txBody>
      <dsp:txXfrm>
        <a:off x="0" y="3685274"/>
        <a:ext cx="6121400" cy="105984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10/22/2018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10/22/2018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10/22/2018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10/22/2018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10/22/2018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10/22/2018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edangwartikar/bank-mgmt-sys" TargetMode="External"/><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253837"/>
          </a:xfrm>
        </p:spPr>
        <p:txBody>
          <a:bodyPr/>
          <a:lstStyle/>
          <a:p>
            <a:r>
              <a:rPr lang="en-US" dirty="0"/>
              <a:t>Banking Management System</a:t>
            </a:r>
            <a:endParaRPr dirty="0"/>
          </a:p>
        </p:txBody>
      </p:sp>
      <p:sp>
        <p:nvSpPr>
          <p:cNvPr id="3" name="Subtitle 2"/>
          <p:cNvSpPr>
            <a:spLocks noGrp="1"/>
          </p:cNvSpPr>
          <p:nvPr>
            <p:ph type="subTitle" idx="1"/>
          </p:nvPr>
        </p:nvSpPr>
        <p:spPr>
          <a:xfrm>
            <a:off x="1066800" y="4724400"/>
            <a:ext cx="10058400" cy="685800"/>
          </a:xfrm>
        </p:spPr>
        <p:txBody>
          <a:bodyPr/>
          <a:lstStyle/>
          <a:p>
            <a:r>
              <a:rPr lang="en-US" dirty="0"/>
              <a:t>An efficient way to maintain all accounts and transactions processed </a:t>
            </a:r>
          </a:p>
          <a:p>
            <a:r>
              <a:rPr lang="en-US" dirty="0"/>
              <a:t>in a Bank</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endParaRPr dirty="0"/>
          </a:p>
        </p:txBody>
      </p:sp>
      <p:sp>
        <p:nvSpPr>
          <p:cNvPr id="25" name="TextBox 24">
            <a:extLst>
              <a:ext uri="{FF2B5EF4-FFF2-40B4-BE49-F238E27FC236}">
                <a16:creationId xmlns:a16="http://schemas.microsoft.com/office/drawing/2014/main" id="{6D54EFD9-BFF9-4DE9-98B8-A1484620DC68}"/>
              </a:ext>
            </a:extLst>
          </p:cNvPr>
          <p:cNvSpPr txBox="1"/>
          <p:nvPr/>
        </p:nvSpPr>
        <p:spPr>
          <a:xfrm>
            <a:off x="1524000" y="2193161"/>
            <a:ext cx="8915400" cy="3139321"/>
          </a:xfrm>
          <a:prstGeom prst="rect">
            <a:avLst/>
          </a:prstGeom>
          <a:noFill/>
        </p:spPr>
        <p:txBody>
          <a:bodyPr wrap="square" rtlCol="0">
            <a:spAutoFit/>
          </a:bodyPr>
          <a:lstStyle/>
          <a:p>
            <a:r>
              <a:rPr lang="en-IN" dirty="0"/>
              <a:t>The “Banking Management System” project is a model Internet Banking Desktop Application. This application enables its customers to perform the basic banking transactions by sitting at their office or at homes through PC or laptop. The system provides access to customers to create an</a:t>
            </a:r>
            <a:r>
              <a:rPr lang="en-US" dirty="0"/>
              <a:t> </a:t>
            </a:r>
            <a:r>
              <a:rPr lang="en-IN" dirty="0"/>
              <a:t>account, deposit/withdraw the cash from his account, transfer money to another account and also to view reports of all accounts</a:t>
            </a:r>
            <a:r>
              <a:rPr lang="en-US" dirty="0"/>
              <a:t> </a:t>
            </a:r>
            <a:r>
              <a:rPr lang="en-IN" dirty="0"/>
              <a:t>present. Customers can access the banks application for viewing their Account details and</a:t>
            </a:r>
            <a:r>
              <a:rPr lang="en-US" dirty="0"/>
              <a:t> </a:t>
            </a:r>
            <a:r>
              <a:rPr lang="en-IN" dirty="0"/>
              <a:t>perform transactions on account as per their requirements. With Internet Banking, the</a:t>
            </a:r>
            <a:r>
              <a:rPr lang="en-US" dirty="0"/>
              <a:t> </a:t>
            </a:r>
            <a:r>
              <a:rPr lang="en-IN" dirty="0"/>
              <a:t>brick and mortar structure of the traditional banking gets converted into a click and portal</a:t>
            </a:r>
            <a:r>
              <a:rPr lang="en-US" dirty="0"/>
              <a:t> </a:t>
            </a:r>
            <a:r>
              <a:rPr lang="en-IN" dirty="0"/>
              <a:t>model, thereby giving a concept of virtual banking a real shape. Thus today's banking is no</a:t>
            </a:r>
            <a:r>
              <a:rPr lang="en-US" dirty="0"/>
              <a:t> </a:t>
            </a:r>
            <a:r>
              <a:rPr lang="en-IN" dirty="0"/>
              <a:t>longer confined to branches. E-banking facilitates banking transactions by customers round</a:t>
            </a:r>
            <a:r>
              <a:rPr lang="en-US" dirty="0"/>
              <a:t> </a:t>
            </a:r>
            <a:r>
              <a:rPr lang="en-IN" dirty="0"/>
              <a:t>the clock globally.</a:t>
            </a:r>
            <a:endParaRPr lang="en-US"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6100"/>
            <a:ext cx="2133600" cy="499533"/>
          </a:xfrm>
        </p:spPr>
        <p:txBody>
          <a:bodyPr>
            <a:noAutofit/>
          </a:bodyPr>
          <a:lstStyle/>
          <a:p>
            <a:r>
              <a:rPr lang="en-US" dirty="0"/>
              <a:t>Features</a:t>
            </a:r>
            <a:endParaRPr dirty="0"/>
          </a:p>
        </p:txBody>
      </p:sp>
      <p:graphicFrame>
        <p:nvGraphicFramePr>
          <p:cNvPr id="8" name="Diagram 7">
            <a:extLst>
              <a:ext uri="{FF2B5EF4-FFF2-40B4-BE49-F238E27FC236}">
                <a16:creationId xmlns:a16="http://schemas.microsoft.com/office/drawing/2014/main" id="{E18E83F0-68A8-46EC-BC2C-E364AC90B7EB}"/>
              </a:ext>
            </a:extLst>
          </p:cNvPr>
          <p:cNvGraphicFramePr/>
          <p:nvPr>
            <p:extLst>
              <p:ext uri="{D42A27DB-BD31-4B8C-83A1-F6EECF244321}">
                <p14:modId xmlns:p14="http://schemas.microsoft.com/office/powerpoint/2010/main" val="2233866108"/>
              </p:ext>
            </p:extLst>
          </p:nvPr>
        </p:nvGraphicFramePr>
        <p:xfrm>
          <a:off x="2540000" y="1295400"/>
          <a:ext cx="7112000" cy="476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8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3339-25EC-46F7-A340-9BF09123B6CA}"/>
              </a:ext>
            </a:extLst>
          </p:cNvPr>
          <p:cNvSpPr>
            <a:spLocks noGrp="1"/>
          </p:cNvSpPr>
          <p:nvPr>
            <p:ph type="title"/>
          </p:nvPr>
        </p:nvSpPr>
        <p:spPr>
          <a:xfrm>
            <a:off x="914400" y="609600"/>
            <a:ext cx="4953000" cy="533400"/>
          </a:xfrm>
        </p:spPr>
        <p:txBody>
          <a:bodyPr>
            <a:normAutofit fontScale="90000"/>
          </a:bodyPr>
          <a:lstStyle/>
          <a:p>
            <a:r>
              <a:rPr lang="en-US" dirty="0"/>
              <a:t>System Architecture</a:t>
            </a:r>
          </a:p>
        </p:txBody>
      </p:sp>
      <p:sp>
        <p:nvSpPr>
          <p:cNvPr id="3" name="Rectangle: Rounded Corners 2">
            <a:extLst>
              <a:ext uri="{FF2B5EF4-FFF2-40B4-BE49-F238E27FC236}">
                <a16:creationId xmlns:a16="http://schemas.microsoft.com/office/drawing/2014/main" id="{70AB5189-8CFB-447B-A4B1-00870B6F08C5}"/>
              </a:ext>
            </a:extLst>
          </p:cNvPr>
          <p:cNvSpPr/>
          <p:nvPr/>
        </p:nvSpPr>
        <p:spPr>
          <a:xfrm>
            <a:off x="947691" y="3124200"/>
            <a:ext cx="14097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t>
            </a:r>
          </a:p>
          <a:p>
            <a:pPr algn="ctr"/>
            <a:r>
              <a:rPr lang="en-US" dirty="0"/>
              <a:t>User</a:t>
            </a:r>
          </a:p>
        </p:txBody>
      </p:sp>
      <p:sp>
        <p:nvSpPr>
          <p:cNvPr id="4" name="Arrow: Right 3">
            <a:extLst>
              <a:ext uri="{FF2B5EF4-FFF2-40B4-BE49-F238E27FC236}">
                <a16:creationId xmlns:a16="http://schemas.microsoft.com/office/drawing/2014/main" id="{6D55B5CF-F98B-42A2-99A7-4A92274706F4}"/>
              </a:ext>
            </a:extLst>
          </p:cNvPr>
          <p:cNvSpPr/>
          <p:nvPr/>
        </p:nvSpPr>
        <p:spPr>
          <a:xfrm>
            <a:off x="2348513" y="3339084"/>
            <a:ext cx="1710801" cy="484632"/>
          </a:xfrm>
          <a:prstGeom prst="rightArrow">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ultidocument 6">
            <a:extLst>
              <a:ext uri="{FF2B5EF4-FFF2-40B4-BE49-F238E27FC236}">
                <a16:creationId xmlns:a16="http://schemas.microsoft.com/office/drawing/2014/main" id="{BCACE396-D22C-4FFC-A0DC-40296076602A}"/>
              </a:ext>
            </a:extLst>
          </p:cNvPr>
          <p:cNvSpPr/>
          <p:nvPr/>
        </p:nvSpPr>
        <p:spPr>
          <a:xfrm>
            <a:off x="4059314" y="2795726"/>
            <a:ext cx="1526220" cy="1447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or Register</a:t>
            </a:r>
          </a:p>
        </p:txBody>
      </p:sp>
      <p:sp>
        <p:nvSpPr>
          <p:cNvPr id="8" name="Flowchart: Multidocument 7">
            <a:extLst>
              <a:ext uri="{FF2B5EF4-FFF2-40B4-BE49-F238E27FC236}">
                <a16:creationId xmlns:a16="http://schemas.microsoft.com/office/drawing/2014/main" id="{B90A4FF6-857F-4CB6-8EFD-E95E028B6A6A}"/>
              </a:ext>
            </a:extLst>
          </p:cNvPr>
          <p:cNvSpPr/>
          <p:nvPr/>
        </p:nvSpPr>
        <p:spPr>
          <a:xfrm>
            <a:off x="5867400" y="1066800"/>
            <a:ext cx="1526220" cy="1447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User Details</a:t>
            </a:r>
          </a:p>
        </p:txBody>
      </p:sp>
      <p:sp>
        <p:nvSpPr>
          <p:cNvPr id="9" name="Flowchart: Multidocument 8">
            <a:extLst>
              <a:ext uri="{FF2B5EF4-FFF2-40B4-BE49-F238E27FC236}">
                <a16:creationId xmlns:a16="http://schemas.microsoft.com/office/drawing/2014/main" id="{A4B5781C-AF7A-46BB-9E92-B1A744CEE50C}"/>
              </a:ext>
            </a:extLst>
          </p:cNvPr>
          <p:cNvSpPr/>
          <p:nvPr/>
        </p:nvSpPr>
        <p:spPr>
          <a:xfrm>
            <a:off x="7620000" y="2797206"/>
            <a:ext cx="1600200" cy="1447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Profile and account details</a:t>
            </a:r>
          </a:p>
        </p:txBody>
      </p:sp>
      <p:sp>
        <p:nvSpPr>
          <p:cNvPr id="10" name="Flowchart: Multidocument 9">
            <a:extLst>
              <a:ext uri="{FF2B5EF4-FFF2-40B4-BE49-F238E27FC236}">
                <a16:creationId xmlns:a16="http://schemas.microsoft.com/office/drawing/2014/main" id="{F502F3E1-03C4-428A-85D0-9E9F5B726B76}"/>
              </a:ext>
            </a:extLst>
          </p:cNvPr>
          <p:cNvSpPr/>
          <p:nvPr/>
        </p:nvSpPr>
        <p:spPr>
          <a:xfrm>
            <a:off x="5726838" y="4630445"/>
            <a:ext cx="1700814" cy="16002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Deposit, Transfer and Withdraw money</a:t>
            </a:r>
          </a:p>
        </p:txBody>
      </p:sp>
      <p:cxnSp>
        <p:nvCxnSpPr>
          <p:cNvPr id="12" name="Straight Connector 11">
            <a:extLst>
              <a:ext uri="{FF2B5EF4-FFF2-40B4-BE49-F238E27FC236}">
                <a16:creationId xmlns:a16="http://schemas.microsoft.com/office/drawing/2014/main" id="{4486270A-4E2B-447A-8451-B70C13EBB099}"/>
              </a:ext>
            </a:extLst>
          </p:cNvPr>
          <p:cNvCxnSpPr>
            <a:cxnSpLocks/>
            <a:endCxn id="7" idx="0"/>
          </p:cNvCxnSpPr>
          <p:nvPr/>
        </p:nvCxnSpPr>
        <p:spPr>
          <a:xfrm>
            <a:off x="4927422" y="1790700"/>
            <a:ext cx="0" cy="100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89E61F-C924-402F-88D2-AB7CBA5694F0}"/>
              </a:ext>
            </a:extLst>
          </p:cNvPr>
          <p:cNvCxnSpPr>
            <a:cxnSpLocks/>
            <a:endCxn id="8" idx="1"/>
          </p:cNvCxnSpPr>
          <p:nvPr/>
        </p:nvCxnSpPr>
        <p:spPr>
          <a:xfrm>
            <a:off x="4927422" y="1790700"/>
            <a:ext cx="93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09FBA6-559B-46E7-9816-E0862F65EF88}"/>
              </a:ext>
            </a:extLst>
          </p:cNvPr>
          <p:cNvCxnSpPr>
            <a:cxnSpLocks/>
          </p:cNvCxnSpPr>
          <p:nvPr/>
        </p:nvCxnSpPr>
        <p:spPr>
          <a:xfrm flipH="1">
            <a:off x="4937007" y="4038600"/>
            <a:ext cx="1" cy="1391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F81B08B-1142-4A33-9ABA-D4B59E7DE452}"/>
              </a:ext>
            </a:extLst>
          </p:cNvPr>
          <p:cNvCxnSpPr>
            <a:cxnSpLocks/>
            <a:endCxn id="10" idx="1"/>
          </p:cNvCxnSpPr>
          <p:nvPr/>
        </p:nvCxnSpPr>
        <p:spPr>
          <a:xfrm>
            <a:off x="4937007" y="5430545"/>
            <a:ext cx="789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D3A89C-663E-4FBA-B8D5-7B44F1DB61C6}"/>
              </a:ext>
            </a:extLst>
          </p:cNvPr>
          <p:cNvCxnSpPr>
            <a:cxnSpLocks/>
            <a:stCxn id="7" idx="3"/>
            <a:endCxn id="9" idx="1"/>
          </p:cNvCxnSpPr>
          <p:nvPr/>
        </p:nvCxnSpPr>
        <p:spPr>
          <a:xfrm>
            <a:off x="5585534" y="3519626"/>
            <a:ext cx="2034466" cy="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Diagram 42">
            <a:extLst>
              <a:ext uri="{FF2B5EF4-FFF2-40B4-BE49-F238E27FC236}">
                <a16:creationId xmlns:a16="http://schemas.microsoft.com/office/drawing/2014/main" id="{0064BED3-5D8B-4A8A-818D-CAAFE27D9166}"/>
              </a:ext>
            </a:extLst>
          </p:cNvPr>
          <p:cNvGraphicFramePr/>
          <p:nvPr>
            <p:extLst>
              <p:ext uri="{D42A27DB-BD31-4B8C-83A1-F6EECF244321}">
                <p14:modId xmlns:p14="http://schemas.microsoft.com/office/powerpoint/2010/main" val="1165127689"/>
              </p:ext>
            </p:extLst>
          </p:nvPr>
        </p:nvGraphicFramePr>
        <p:xfrm>
          <a:off x="9525000" y="4363745"/>
          <a:ext cx="2326194"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 name="TextBox 43">
            <a:extLst>
              <a:ext uri="{FF2B5EF4-FFF2-40B4-BE49-F238E27FC236}">
                <a16:creationId xmlns:a16="http://schemas.microsoft.com/office/drawing/2014/main" id="{1CAF2A80-6973-4EE8-A048-E1D892076A95}"/>
              </a:ext>
            </a:extLst>
          </p:cNvPr>
          <p:cNvSpPr txBox="1"/>
          <p:nvPr/>
        </p:nvSpPr>
        <p:spPr>
          <a:xfrm>
            <a:off x="10688105" y="4372622"/>
            <a:ext cx="1163089" cy="338554"/>
          </a:xfrm>
          <a:prstGeom prst="rect">
            <a:avLst/>
          </a:prstGeom>
          <a:noFill/>
        </p:spPr>
        <p:txBody>
          <a:bodyPr wrap="square" rtlCol="0">
            <a:spAutoFit/>
          </a:bodyPr>
          <a:lstStyle/>
          <a:p>
            <a:r>
              <a:rPr lang="en-US" sz="1600" dirty="0"/>
              <a:t>Front-end:</a:t>
            </a:r>
          </a:p>
        </p:txBody>
      </p:sp>
      <p:sp>
        <p:nvSpPr>
          <p:cNvPr id="45" name="TextBox 44">
            <a:extLst>
              <a:ext uri="{FF2B5EF4-FFF2-40B4-BE49-F238E27FC236}">
                <a16:creationId xmlns:a16="http://schemas.microsoft.com/office/drawing/2014/main" id="{3258CDD9-CD00-42AE-BD59-396521B5D24B}"/>
              </a:ext>
            </a:extLst>
          </p:cNvPr>
          <p:cNvSpPr txBox="1"/>
          <p:nvPr/>
        </p:nvSpPr>
        <p:spPr>
          <a:xfrm>
            <a:off x="9753600" y="5715000"/>
            <a:ext cx="1219200" cy="338554"/>
          </a:xfrm>
          <a:prstGeom prst="rect">
            <a:avLst/>
          </a:prstGeom>
          <a:noFill/>
        </p:spPr>
        <p:txBody>
          <a:bodyPr wrap="square" rtlCol="0">
            <a:spAutoFit/>
          </a:bodyPr>
          <a:lstStyle/>
          <a:p>
            <a:r>
              <a:rPr lang="en-US" sz="1600" dirty="0"/>
              <a:t>Back-end:</a:t>
            </a:r>
          </a:p>
        </p:txBody>
      </p:sp>
    </p:spTree>
    <p:extLst>
      <p:ext uri="{BB962C8B-B14F-4D97-AF65-F5344CB8AC3E}">
        <p14:creationId xmlns:p14="http://schemas.microsoft.com/office/powerpoint/2010/main" val="357975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6638-0891-46BA-80A1-5EF8D455C836}"/>
              </a:ext>
            </a:extLst>
          </p:cNvPr>
          <p:cNvSpPr>
            <a:spLocks noGrp="1"/>
          </p:cNvSpPr>
          <p:nvPr>
            <p:ph type="title"/>
          </p:nvPr>
        </p:nvSpPr>
        <p:spPr>
          <a:xfrm>
            <a:off x="1752601" y="533400"/>
            <a:ext cx="2895600" cy="609600"/>
          </a:xfrm>
        </p:spPr>
        <p:txBody>
          <a:bodyPr/>
          <a:lstStyle/>
          <a:p>
            <a:r>
              <a:rPr lang="en-US" dirty="0"/>
              <a:t>Advantages</a:t>
            </a:r>
          </a:p>
        </p:txBody>
      </p:sp>
      <p:sp>
        <p:nvSpPr>
          <p:cNvPr id="4" name="TextBox 3">
            <a:extLst>
              <a:ext uri="{FF2B5EF4-FFF2-40B4-BE49-F238E27FC236}">
                <a16:creationId xmlns:a16="http://schemas.microsoft.com/office/drawing/2014/main" id="{AF644B11-C317-41C3-BBF2-92601DC6D293}"/>
              </a:ext>
            </a:extLst>
          </p:cNvPr>
          <p:cNvSpPr txBox="1"/>
          <p:nvPr/>
        </p:nvSpPr>
        <p:spPr>
          <a:xfrm>
            <a:off x="7543800" y="533400"/>
            <a:ext cx="3352800" cy="615553"/>
          </a:xfrm>
          <a:prstGeom prst="rect">
            <a:avLst/>
          </a:prstGeom>
          <a:noFill/>
        </p:spPr>
        <p:txBody>
          <a:bodyPr wrap="square" rtlCol="0">
            <a:spAutoFit/>
          </a:bodyPr>
          <a:lstStyle/>
          <a:p>
            <a:r>
              <a:rPr lang="en-US" sz="3400" dirty="0">
                <a:solidFill>
                  <a:schemeClr val="accent1"/>
                </a:solidFill>
              </a:rPr>
              <a:t>Disadvantages</a:t>
            </a:r>
          </a:p>
        </p:txBody>
      </p:sp>
      <p:graphicFrame>
        <p:nvGraphicFramePr>
          <p:cNvPr id="6" name="Diagram 5">
            <a:extLst>
              <a:ext uri="{FF2B5EF4-FFF2-40B4-BE49-F238E27FC236}">
                <a16:creationId xmlns:a16="http://schemas.microsoft.com/office/drawing/2014/main" id="{07639661-1065-49DF-9AFA-BB7B18B5DDAA}"/>
              </a:ext>
            </a:extLst>
          </p:cNvPr>
          <p:cNvGraphicFramePr/>
          <p:nvPr>
            <p:extLst>
              <p:ext uri="{D42A27DB-BD31-4B8C-83A1-F6EECF244321}">
                <p14:modId xmlns:p14="http://schemas.microsoft.com/office/powerpoint/2010/main" val="1546099745"/>
              </p:ext>
            </p:extLst>
          </p:nvPr>
        </p:nvGraphicFramePr>
        <p:xfrm>
          <a:off x="457200" y="1828800"/>
          <a:ext cx="502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FF1F35DF-1ED7-4478-9223-DD9411B4D9BA}"/>
              </a:ext>
            </a:extLst>
          </p:cNvPr>
          <p:cNvGraphicFramePr/>
          <p:nvPr>
            <p:extLst>
              <p:ext uri="{D42A27DB-BD31-4B8C-83A1-F6EECF244321}">
                <p14:modId xmlns:p14="http://schemas.microsoft.com/office/powerpoint/2010/main" val="2512704283"/>
              </p:ext>
            </p:extLst>
          </p:nvPr>
        </p:nvGraphicFramePr>
        <p:xfrm>
          <a:off x="5867400" y="1802167"/>
          <a:ext cx="6140388" cy="4217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9507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3124200" cy="609600"/>
          </a:xfrm>
        </p:spPr>
        <p:txBody>
          <a:bodyPr/>
          <a:lstStyle/>
          <a:p>
            <a:r>
              <a:rPr lang="en-US" dirty="0"/>
              <a:t>Applications</a:t>
            </a:r>
            <a:endParaRPr dirty="0"/>
          </a:p>
        </p:txBody>
      </p:sp>
      <p:graphicFrame>
        <p:nvGraphicFramePr>
          <p:cNvPr id="5" name="Diagram 4">
            <a:extLst>
              <a:ext uri="{FF2B5EF4-FFF2-40B4-BE49-F238E27FC236}">
                <a16:creationId xmlns:a16="http://schemas.microsoft.com/office/drawing/2014/main" id="{E31C51BF-BE5A-4B82-825F-85C1A9F22476}"/>
              </a:ext>
            </a:extLst>
          </p:cNvPr>
          <p:cNvGraphicFramePr/>
          <p:nvPr>
            <p:extLst>
              <p:ext uri="{D42A27DB-BD31-4B8C-83A1-F6EECF244321}">
                <p14:modId xmlns:p14="http://schemas.microsoft.com/office/powerpoint/2010/main" val="2866788321"/>
              </p:ext>
            </p:extLst>
          </p:nvPr>
        </p:nvGraphicFramePr>
        <p:xfrm>
          <a:off x="2514600" y="1136342"/>
          <a:ext cx="6121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256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9793"/>
            <a:ext cx="9144000" cy="1143000"/>
          </a:xfrm>
        </p:spPr>
        <p:txBody>
          <a:bodyPr/>
          <a:lstStyle/>
          <a:p>
            <a:r>
              <a:rPr lang="en-US" dirty="0"/>
              <a:t>              Overview</a:t>
            </a:r>
            <a:endParaRPr dirty="0"/>
          </a:p>
        </p:txBody>
      </p:sp>
      <p:sp>
        <p:nvSpPr>
          <p:cNvPr id="3" name="Text Placeholder 2"/>
          <p:cNvSpPr>
            <a:spLocks noGrp="1"/>
          </p:cNvSpPr>
          <p:nvPr>
            <p:ph type="body" idx="1"/>
          </p:nvPr>
        </p:nvSpPr>
        <p:spPr>
          <a:xfrm>
            <a:off x="4876800" y="1311676"/>
            <a:ext cx="4343400" cy="685800"/>
          </a:xfrm>
        </p:spPr>
        <p:txBody>
          <a:bodyPr/>
          <a:lstStyle/>
          <a:p>
            <a:pPr marL="342900" indent="-342900">
              <a:buFont typeface="Arial" panose="020B0604020202020204" pitchFamily="34" charset="0"/>
              <a:buChar char="•"/>
            </a:pPr>
            <a:r>
              <a:rPr lang="en-US" dirty="0"/>
              <a:t>Authentication</a:t>
            </a:r>
            <a:endParaRPr dirty="0"/>
          </a:p>
        </p:txBody>
      </p:sp>
      <p:pic>
        <p:nvPicPr>
          <p:cNvPr id="8" name="Content Placeholder 7">
            <a:extLst>
              <a:ext uri="{FF2B5EF4-FFF2-40B4-BE49-F238E27FC236}">
                <a16:creationId xmlns:a16="http://schemas.microsoft.com/office/drawing/2014/main" id="{2A18CD60-7E87-41B8-B0A9-8EB402F1F4FA}"/>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76800" y="1984956"/>
            <a:ext cx="2291267" cy="1455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1336556" y="3589538"/>
            <a:ext cx="3200400" cy="685800"/>
          </a:xfrm>
        </p:spPr>
        <p:txBody>
          <a:bodyPr/>
          <a:lstStyle/>
          <a:p>
            <a:pPr marL="342900" indent="-342900">
              <a:buFont typeface="Arial" panose="020B0604020202020204" pitchFamily="34" charset="0"/>
              <a:buChar char="•"/>
            </a:pPr>
            <a:r>
              <a:rPr lang="en-US" dirty="0"/>
              <a:t>Register new account</a:t>
            </a:r>
            <a:endParaRPr dirty="0"/>
          </a:p>
        </p:txBody>
      </p:sp>
      <p:pic>
        <p:nvPicPr>
          <p:cNvPr id="10" name="Content Placeholder 9">
            <a:extLst>
              <a:ext uri="{FF2B5EF4-FFF2-40B4-BE49-F238E27FC236}">
                <a16:creationId xmlns:a16="http://schemas.microsoft.com/office/drawing/2014/main" id="{BA6856D1-24E4-46AA-90E9-80B325988D73}"/>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1828800" y="4262761"/>
            <a:ext cx="2215913" cy="19831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6125AD7-2630-4819-8416-CE5785D912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2243" y="4262761"/>
            <a:ext cx="2215913" cy="1974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74B52719-3B59-4DF2-AC52-BBEED4897EA0}"/>
              </a:ext>
            </a:extLst>
          </p:cNvPr>
          <p:cNvSpPr txBox="1"/>
          <p:nvPr/>
        </p:nvSpPr>
        <p:spPr>
          <a:xfrm>
            <a:off x="7751820" y="3716994"/>
            <a:ext cx="2936757" cy="43088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200" dirty="0"/>
              <a:t>Account statement</a:t>
            </a:r>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C7109-FCEA-47DE-AFD3-A1777F982324}"/>
              </a:ext>
            </a:extLst>
          </p:cNvPr>
          <p:cNvSpPr>
            <a:spLocks noGrp="1"/>
          </p:cNvSpPr>
          <p:nvPr>
            <p:ph type="body" idx="1"/>
          </p:nvPr>
        </p:nvSpPr>
        <p:spPr>
          <a:xfrm>
            <a:off x="2139004" y="284337"/>
            <a:ext cx="4343400" cy="685800"/>
          </a:xfrm>
        </p:spPr>
        <p:txBody>
          <a:bodyPr/>
          <a:lstStyle/>
          <a:p>
            <a:pPr marL="342900" indent="-342900">
              <a:buFont typeface="Arial" panose="020B0604020202020204" pitchFamily="34" charset="0"/>
              <a:buChar char="•"/>
            </a:pPr>
            <a:r>
              <a:rPr lang="en-US" dirty="0"/>
              <a:t>Transfer</a:t>
            </a:r>
          </a:p>
        </p:txBody>
      </p:sp>
      <p:pic>
        <p:nvPicPr>
          <p:cNvPr id="8" name="Content Placeholder 7">
            <a:extLst>
              <a:ext uri="{FF2B5EF4-FFF2-40B4-BE49-F238E27FC236}">
                <a16:creationId xmlns:a16="http://schemas.microsoft.com/office/drawing/2014/main" id="{25F258A0-F359-4E8D-AA5F-0FBE230101D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67094" y="956815"/>
            <a:ext cx="224361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a:extLst>
              <a:ext uri="{FF2B5EF4-FFF2-40B4-BE49-F238E27FC236}">
                <a16:creationId xmlns:a16="http://schemas.microsoft.com/office/drawing/2014/main" id="{D9DA3C92-2C56-42D6-ACB4-F4188D55CA38}"/>
              </a:ext>
            </a:extLst>
          </p:cNvPr>
          <p:cNvSpPr>
            <a:spLocks noGrp="1"/>
          </p:cNvSpPr>
          <p:nvPr>
            <p:ph type="body" sz="quarter" idx="3"/>
          </p:nvPr>
        </p:nvSpPr>
        <p:spPr>
          <a:xfrm>
            <a:off x="7467600" y="285102"/>
            <a:ext cx="4343400" cy="685800"/>
          </a:xfrm>
        </p:spPr>
        <p:txBody>
          <a:bodyPr/>
          <a:lstStyle/>
          <a:p>
            <a:pPr marL="342900" indent="-342900">
              <a:buFont typeface="Arial" panose="020B0604020202020204" pitchFamily="34" charset="0"/>
              <a:buChar char="•"/>
            </a:pPr>
            <a:r>
              <a:rPr lang="en-US" dirty="0"/>
              <a:t>Deposit</a:t>
            </a:r>
          </a:p>
        </p:txBody>
      </p:sp>
      <p:pic>
        <p:nvPicPr>
          <p:cNvPr id="10" name="Content Placeholder 9">
            <a:extLst>
              <a:ext uri="{FF2B5EF4-FFF2-40B4-BE49-F238E27FC236}">
                <a16:creationId xmlns:a16="http://schemas.microsoft.com/office/drawing/2014/main" id="{3F2BF037-F1EC-483C-B3AA-B50B852E8CEB}"/>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20000" y="956815"/>
            <a:ext cx="2243611" cy="1995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627D5F2-80CC-4DA4-8211-779305A88BFC}"/>
              </a:ext>
            </a:extLst>
          </p:cNvPr>
          <p:cNvSpPr txBox="1"/>
          <p:nvPr/>
        </p:nvSpPr>
        <p:spPr>
          <a:xfrm>
            <a:off x="2067094" y="3704542"/>
            <a:ext cx="2743200" cy="43088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200" dirty="0"/>
              <a:t>Withdrawal</a:t>
            </a:r>
          </a:p>
        </p:txBody>
      </p:sp>
      <p:pic>
        <p:nvPicPr>
          <p:cNvPr id="13" name="Picture 12">
            <a:extLst>
              <a:ext uri="{FF2B5EF4-FFF2-40B4-BE49-F238E27FC236}">
                <a16:creationId xmlns:a16="http://schemas.microsoft.com/office/drawing/2014/main" id="{F928B70B-1264-4F25-92E9-71A5EE617D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7094" y="4343400"/>
            <a:ext cx="2243610" cy="1993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672797FF-DEB0-4E69-82DA-7BD1ED6A4E9A}"/>
              </a:ext>
            </a:extLst>
          </p:cNvPr>
          <p:cNvSpPr txBox="1"/>
          <p:nvPr/>
        </p:nvSpPr>
        <p:spPr>
          <a:xfrm>
            <a:off x="7354410" y="3687982"/>
            <a:ext cx="3124200" cy="43088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200" dirty="0"/>
              <a:t>Change security pin</a:t>
            </a:r>
          </a:p>
        </p:txBody>
      </p:sp>
      <p:pic>
        <p:nvPicPr>
          <p:cNvPr id="16" name="Picture 15">
            <a:extLst>
              <a:ext uri="{FF2B5EF4-FFF2-40B4-BE49-F238E27FC236}">
                <a16:creationId xmlns:a16="http://schemas.microsoft.com/office/drawing/2014/main" id="{3F24DD08-AD67-4228-AA42-5010DCD603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1" y="4340462"/>
            <a:ext cx="2243610" cy="1996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0705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552" y="3395924"/>
            <a:ext cx="2746248" cy="762000"/>
          </a:xfrm>
        </p:spPr>
        <p:txBody>
          <a:bodyPr/>
          <a:lstStyle/>
          <a:p>
            <a:r>
              <a:rPr lang="en-US" dirty="0"/>
              <a:t>Developers</a:t>
            </a:r>
            <a:endParaRPr dirty="0"/>
          </a:p>
        </p:txBody>
      </p:sp>
      <p:sp>
        <p:nvSpPr>
          <p:cNvPr id="4" name="Text Placeholder 3"/>
          <p:cNvSpPr>
            <a:spLocks noGrp="1"/>
          </p:cNvSpPr>
          <p:nvPr>
            <p:ph type="body" sz="half" idx="2"/>
          </p:nvPr>
        </p:nvSpPr>
        <p:spPr>
          <a:xfrm>
            <a:off x="7921752" y="4267200"/>
            <a:ext cx="2670048" cy="914400"/>
          </a:xfrm>
        </p:spPr>
        <p:txBody>
          <a:bodyPr/>
          <a:lstStyle/>
          <a:p>
            <a:r>
              <a:rPr lang="en-US" b="1" dirty="0"/>
              <a:t>Vedang Wartikar TC172</a:t>
            </a:r>
          </a:p>
          <a:p>
            <a:r>
              <a:rPr lang="en-US" b="1" dirty="0"/>
              <a:t>Siddharth Yawatkar TC173</a:t>
            </a:r>
          </a:p>
          <a:p>
            <a:r>
              <a:rPr lang="en-US" b="1" dirty="0"/>
              <a:t>Arnav Rokde TC159</a:t>
            </a:r>
            <a:endParaRPr b="1" dirty="0"/>
          </a:p>
        </p:txBody>
      </p:sp>
      <p:sp>
        <p:nvSpPr>
          <p:cNvPr id="5" name="TextBox 4">
            <a:extLst>
              <a:ext uri="{FF2B5EF4-FFF2-40B4-BE49-F238E27FC236}">
                <a16:creationId xmlns:a16="http://schemas.microsoft.com/office/drawing/2014/main" id="{9F3708AE-E382-4A74-9C63-03D24779A419}"/>
              </a:ext>
            </a:extLst>
          </p:cNvPr>
          <p:cNvSpPr txBox="1"/>
          <p:nvPr/>
        </p:nvSpPr>
        <p:spPr>
          <a:xfrm>
            <a:off x="1984248" y="2459504"/>
            <a:ext cx="3581400" cy="1938992"/>
          </a:xfrm>
          <a:prstGeom prst="rect">
            <a:avLst/>
          </a:prstGeom>
          <a:noFill/>
        </p:spPr>
        <p:txBody>
          <a:bodyPr wrap="square" rtlCol="0">
            <a:spAutoFit/>
          </a:bodyPr>
          <a:lstStyle/>
          <a:p>
            <a:pPr algn="ctr"/>
            <a:r>
              <a:rPr lang="en-US" sz="6000" dirty="0">
                <a:solidFill>
                  <a:schemeClr val="accent1"/>
                </a:solidFill>
                <a:latin typeface="Aharoni" panose="020B0604020202020204" pitchFamily="2" charset="-79"/>
                <a:cs typeface="Aharoni" panose="020B0604020202020204" pitchFamily="2" charset="-79"/>
              </a:rPr>
              <a:t>THANK </a:t>
            </a:r>
          </a:p>
          <a:p>
            <a:pPr algn="ctr"/>
            <a:r>
              <a:rPr lang="en-US" sz="6000" dirty="0">
                <a:solidFill>
                  <a:schemeClr val="accent1"/>
                </a:solidFill>
                <a:latin typeface="Aharoni" panose="020B0604020202020204" pitchFamily="2" charset="-79"/>
                <a:cs typeface="Aharoni" panose="020B0604020202020204" pitchFamily="2" charset="-79"/>
              </a:rPr>
              <a:t>YOU</a:t>
            </a:r>
          </a:p>
        </p:txBody>
      </p:sp>
      <p:pic>
        <p:nvPicPr>
          <p:cNvPr id="6" name="Picture 5">
            <a:extLst>
              <a:ext uri="{FF2B5EF4-FFF2-40B4-BE49-F238E27FC236}">
                <a16:creationId xmlns:a16="http://schemas.microsoft.com/office/drawing/2014/main" id="{BC0F0515-BE51-46FA-9050-7B3D98DC6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529" y="623656"/>
            <a:ext cx="1905266" cy="190526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TextBox 6">
            <a:extLst>
              <a:ext uri="{FF2B5EF4-FFF2-40B4-BE49-F238E27FC236}">
                <a16:creationId xmlns:a16="http://schemas.microsoft.com/office/drawing/2014/main" id="{CE2ABDF5-0560-44ED-AE4F-3B60B2DF28E3}"/>
              </a:ext>
            </a:extLst>
          </p:cNvPr>
          <p:cNvSpPr txBox="1"/>
          <p:nvPr/>
        </p:nvSpPr>
        <p:spPr>
          <a:xfrm>
            <a:off x="7845552" y="2895600"/>
            <a:ext cx="3279648" cy="646331"/>
          </a:xfrm>
          <a:prstGeom prst="rect">
            <a:avLst/>
          </a:prstGeom>
          <a:noFill/>
        </p:spPr>
        <p:txBody>
          <a:bodyPr wrap="square" rtlCol="0">
            <a:spAutoFit/>
          </a:bodyPr>
          <a:lstStyle/>
          <a:p>
            <a:r>
              <a:rPr lang="en-IN" b="1" dirty="0">
                <a:solidFill>
                  <a:schemeClr val="accent1"/>
                </a:solidFill>
              </a:rPr>
              <a:t>Skills </a:t>
            </a:r>
            <a:r>
              <a:rPr lang="en-IN" b="1" dirty="0">
                <a:solidFill>
                  <a:schemeClr val="accent1"/>
                </a:solidFill>
                <a:latin typeface="+mj-lt"/>
              </a:rPr>
              <a:t>Development</a:t>
            </a:r>
            <a:r>
              <a:rPr lang="en-IN" b="1" dirty="0">
                <a:solidFill>
                  <a:schemeClr val="accent1"/>
                </a:solidFill>
              </a:rPr>
              <a:t> Lab </a:t>
            </a:r>
            <a:r>
              <a:rPr lang="en-IN" b="1" dirty="0"/>
              <a:t>(310246)</a:t>
            </a:r>
            <a:endParaRPr lang="en-US" dirty="0"/>
          </a:p>
        </p:txBody>
      </p:sp>
      <p:sp>
        <p:nvSpPr>
          <p:cNvPr id="8" name="TextBox 7">
            <a:extLst>
              <a:ext uri="{FF2B5EF4-FFF2-40B4-BE49-F238E27FC236}">
                <a16:creationId xmlns:a16="http://schemas.microsoft.com/office/drawing/2014/main" id="{73777D7C-61EF-4B00-831E-08184AA06310}"/>
              </a:ext>
            </a:extLst>
          </p:cNvPr>
          <p:cNvSpPr txBox="1"/>
          <p:nvPr/>
        </p:nvSpPr>
        <p:spPr>
          <a:xfrm>
            <a:off x="7831451" y="5486400"/>
            <a:ext cx="3742766" cy="276999"/>
          </a:xfrm>
          <a:prstGeom prst="rect">
            <a:avLst/>
          </a:prstGeom>
          <a:noFill/>
        </p:spPr>
        <p:txBody>
          <a:bodyPr wrap="square" rtlCol="0">
            <a:spAutoFit/>
          </a:bodyPr>
          <a:lstStyle/>
          <a:p>
            <a:r>
              <a:rPr lang="en-US" sz="1200" i="1" dirty="0">
                <a:latin typeface="+mj-lt"/>
              </a:rPr>
              <a:t>The project can be found at</a:t>
            </a:r>
            <a:r>
              <a:rPr lang="en-US" sz="1200" dirty="0">
                <a:latin typeface="+mj-lt"/>
              </a:rPr>
              <a:t>:</a:t>
            </a:r>
          </a:p>
        </p:txBody>
      </p:sp>
      <p:sp>
        <p:nvSpPr>
          <p:cNvPr id="11" name="TextBox 10">
            <a:hlinkClick r:id="rId3"/>
            <a:extLst>
              <a:ext uri="{FF2B5EF4-FFF2-40B4-BE49-F238E27FC236}">
                <a16:creationId xmlns:a16="http://schemas.microsoft.com/office/drawing/2014/main" id="{B715F617-922C-4774-B655-ACFC6E8BAEB0}"/>
              </a:ext>
            </a:extLst>
          </p:cNvPr>
          <p:cNvSpPr txBox="1"/>
          <p:nvPr/>
        </p:nvSpPr>
        <p:spPr>
          <a:xfrm>
            <a:off x="7908021" y="5881716"/>
            <a:ext cx="3589626" cy="276999"/>
          </a:xfrm>
          <a:prstGeom prst="rect">
            <a:avLst/>
          </a:prstGeom>
          <a:noFill/>
          <a:ln>
            <a:solidFill>
              <a:schemeClr val="accent1"/>
            </a:solidFill>
          </a:ln>
        </p:spPr>
        <p:txBody>
          <a:bodyPr wrap="square" rtlCol="0">
            <a:spAutoFit/>
          </a:bodyPr>
          <a:lstStyle/>
          <a:p>
            <a:r>
              <a:rPr lang="en-US" sz="1200" b="1" i="1" dirty="0">
                <a:solidFill>
                  <a:schemeClr val="accent1"/>
                </a:solidFill>
              </a:rPr>
              <a:t>https://github.com/vedangwartikar/bank-mgmt-sys</a:t>
            </a:r>
          </a:p>
        </p:txBody>
      </p:sp>
    </p:spTree>
    <p:extLst>
      <p:ext uri="{BB962C8B-B14F-4D97-AF65-F5344CB8AC3E}">
        <p14:creationId xmlns:p14="http://schemas.microsoft.com/office/powerpoint/2010/main" val="185764068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181</TotalTime>
  <Words>419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Candara</vt:lpstr>
      <vt:lpstr>Consolas</vt:lpstr>
      <vt:lpstr>Symbol</vt:lpstr>
      <vt:lpstr>Tech Computer 16x9</vt:lpstr>
      <vt:lpstr>Banking Management System</vt:lpstr>
      <vt:lpstr>INTRODUCTION</vt:lpstr>
      <vt:lpstr>Features</vt:lpstr>
      <vt:lpstr>System Architecture</vt:lpstr>
      <vt:lpstr>Advantages</vt:lpstr>
      <vt:lpstr>Applications</vt:lpstr>
      <vt:lpstr>              Overview</vt:lpstr>
      <vt:lpstr>PowerPoint Presentation</vt:lpstr>
      <vt:lpstr>Developers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Vedang Wartikar</dc:creator>
  <cp:lastModifiedBy> </cp:lastModifiedBy>
  <cp:revision>27</cp:revision>
  <dcterms:created xsi:type="dcterms:W3CDTF">2018-10-21T16:40:26Z</dcterms:created>
  <dcterms:modified xsi:type="dcterms:W3CDTF">2018-10-22T08:31:04Z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