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7C32-3291-4D36-9105-D49E6BE78FF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0A8C-D692-4734-B2AB-5B9EB2C8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6375.004 Machine Learning</a:t>
            </a:r>
            <a:br>
              <a:rPr lang="en-US" dirty="0"/>
            </a:br>
            <a:r>
              <a:rPr lang="en-US" dirty="0"/>
              <a:t> 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b="1" dirty="0"/>
              <a:t>Problem Statement</a:t>
            </a:r>
          </a:p>
          <a:p>
            <a:pPr marL="0" indent="0" algn="ctr">
              <a:buNone/>
            </a:pPr>
            <a:r>
              <a:rPr lang="en-US" sz="2200" dirty="0"/>
              <a:t>Predict schedule-wise matches of the FIFA 2022 World Cup and find out which team has highest possibility of qualifying to the next round and eventually winning the World Cup Title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Vedang Wartikar (vpw210000)</a:t>
            </a:r>
          </a:p>
          <a:p>
            <a:pPr marL="0" indent="0" algn="ctr">
              <a:buNone/>
            </a:pPr>
            <a:r>
              <a:rPr lang="en-US" sz="2200" dirty="0"/>
              <a:t>Shlok Urmil Pujara (sxp220146)</a:t>
            </a:r>
          </a:p>
          <a:p>
            <a:endParaRPr lang="en-US" sz="22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8AA700B-135C-0CE6-5A3A-4F637E5C2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80" y="3124200"/>
            <a:ext cx="222763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44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Why this problem statement?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With the FIFA 2022 World Cup currently going on, we can compare our model’s accuracy with the real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About the dataset: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International matches CSV (Build the models)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FIFA 2022 rankings CSV (Make the predictions)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Qatar Schedule CSV (Make stage-wise predictions as per the schedule)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Features: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Rankings of the 2 playing countries (home/away)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Official FIFA points of the countries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Type of the matches played (Filter out Friendlies ,etc.)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Goals scored by the teams for each match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Offense/Defense score of the 2 playing teams*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Outcome of the matches between the countries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Models used: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Logistic Regression (Own implementation + sklearn)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Decision Tree (Own implementation + sklearn)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Predictions: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As per the Qatar 2022 World Cup’s schedule, predict with what probability which team will win and qualify to the next stage and eventually win the World Cup title</a:t>
            </a:r>
          </a:p>
        </p:txBody>
      </p:sp>
    </p:spTree>
    <p:extLst>
      <p:ext uri="{BB962C8B-B14F-4D97-AF65-F5344CB8AC3E}">
        <p14:creationId xmlns:p14="http://schemas.microsoft.com/office/powerpoint/2010/main" val="28058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2240-8B95-7C50-E992-3A081B63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5993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321BE-3C1C-C6F2-2966-97316D7CE5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4" y="1219200"/>
            <a:ext cx="3099058" cy="225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192AE7-C123-0BCC-B74C-7407A699C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76" y="1150444"/>
            <a:ext cx="3062165" cy="2296624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6AB7561A-F232-AA75-C858-D21E7EC2C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39" y="1132376"/>
            <a:ext cx="3062165" cy="2296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8DAC6-31BD-0278-2401-3AFD21CADCDD}"/>
              </a:ext>
            </a:extLst>
          </p:cNvPr>
          <p:cNvSpPr txBox="1"/>
          <p:nvPr/>
        </p:nvSpPr>
        <p:spPr>
          <a:xfrm>
            <a:off x="314714" y="3667027"/>
            <a:ext cx="837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the Model’s prediction with the actual World Cup results for the first stage</a:t>
            </a:r>
          </a:p>
          <a:p>
            <a:pPr algn="ctr"/>
            <a:r>
              <a:rPr lang="en-US" b="1" dirty="0"/>
              <a:t>Group Stage </a:t>
            </a:r>
            <a:r>
              <a:rPr lang="en-US" dirty="0"/>
              <a:t>(December 2 2022)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24979F5-D0A5-649F-74DA-FBCA3128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35487"/>
              </p:ext>
            </p:extLst>
          </p:nvPr>
        </p:nvGraphicFramePr>
        <p:xfrm>
          <a:off x="238513" y="4477057"/>
          <a:ext cx="8524488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561">
                  <a:extLst>
                    <a:ext uri="{9D8B030D-6E8A-4147-A177-3AD203B41FA5}">
                      <a16:colId xmlns:a16="http://schemas.microsoft.com/office/drawing/2014/main" val="1232441398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1306964441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4260936710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609362260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2714964934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3659131726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4196503054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96966606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FF0000"/>
                          </a:highlight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Portugal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England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2019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FF0000"/>
                          </a:highlight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FF0000"/>
                          </a:highlight>
                        </a:rPr>
                        <a:t>Uruguay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Senegal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FF0000"/>
                          </a:highlight>
                        </a:rPr>
                        <a:t>Denmark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Croatia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FF0000"/>
                          </a:highlight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highlight>
                            <a:srgbClr val="00FF00"/>
                          </a:highlight>
                        </a:rPr>
                        <a:t>Switzerland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635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9AB40B-C4E2-8739-59B5-51CA1644F568}"/>
              </a:ext>
            </a:extLst>
          </p:cNvPr>
          <p:cNvSpPr txBox="1"/>
          <p:nvPr/>
        </p:nvSpPr>
        <p:spPr>
          <a:xfrm>
            <a:off x="162314" y="56242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Stage clearance accuracy: 11/16 = </a:t>
            </a:r>
            <a:r>
              <a:rPr lang="en-US" b="1" dirty="0"/>
              <a:t>68.75%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04524-4E28-EFFF-5E31-A42DF8FB4B11}"/>
              </a:ext>
            </a:extLst>
          </p:cNvPr>
          <p:cNvSpPr txBox="1"/>
          <p:nvPr/>
        </p:nvSpPr>
        <p:spPr>
          <a:xfrm>
            <a:off x="205744" y="6074047"/>
            <a:ext cx="83720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Continuing the predictions (as per the schedule and qualifiers), the winner is </a:t>
            </a:r>
          </a:p>
          <a:p>
            <a:pPr algn="ctr"/>
            <a:r>
              <a:rPr lang="en-US" sz="2000" b="1" dirty="0"/>
              <a:t>Brazil</a:t>
            </a:r>
          </a:p>
        </p:txBody>
      </p:sp>
    </p:spTree>
    <p:extLst>
      <p:ext uri="{BB962C8B-B14F-4D97-AF65-F5344CB8AC3E}">
        <p14:creationId xmlns:p14="http://schemas.microsoft.com/office/powerpoint/2010/main" val="407408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281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Office Theme</vt:lpstr>
      <vt:lpstr>CS 6375.004 Machine Learning  Project Presentation</vt:lpstr>
      <vt:lpstr>Problem Description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6375.004 Machine Learning – Project Presentation</dc:title>
  <dc:creator>BAPS</dc:creator>
  <cp:lastModifiedBy>Wartikar, Vedang</cp:lastModifiedBy>
  <cp:revision>8</cp:revision>
  <dcterms:created xsi:type="dcterms:W3CDTF">2022-12-01T23:39:59Z</dcterms:created>
  <dcterms:modified xsi:type="dcterms:W3CDTF">2022-12-07T19:40:22Z</dcterms:modified>
</cp:coreProperties>
</file>