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slideLayouts/slideLayout15.xml" ContentType="application/vnd.openxmlformats-officedocument.presentationml.slideLayout+xml"/>
  <Override PartName="/ppt/theme/theme14.xml" ContentType="application/vnd.openxmlformats-officedocument.theme+xml"/>
  <Override PartName="/ppt/slideLayouts/slideLayout16.xml" ContentType="application/vnd.openxmlformats-officedocument.presentationml.slideLayout+xml"/>
  <Override PartName="/ppt/theme/theme15.xml" ContentType="application/vnd.openxmlformats-officedocument.theme+xml"/>
  <Override PartName="/ppt/slideLayouts/slideLayout17.xml" ContentType="application/vnd.openxmlformats-officedocument.presentationml.slideLayout+xml"/>
  <Override PartName="/ppt/theme/theme16.xml" ContentType="application/vnd.openxmlformats-officedocument.theme+xml"/>
  <Override PartName="/ppt/slideLayouts/slideLayout18.xml" ContentType="application/vnd.openxmlformats-officedocument.presentationml.slideLayout+xml"/>
  <Override PartName="/ppt/theme/theme17.xml" ContentType="application/vnd.openxmlformats-officedocument.theme+xml"/>
  <Override PartName="/ppt/slideLayouts/slideLayout19.xml" ContentType="application/vnd.openxmlformats-officedocument.presentationml.slideLayout+xml"/>
  <Override PartName="/ppt/theme/theme18.xml" ContentType="application/vnd.openxmlformats-officedocument.theme+xml"/>
  <Override PartName="/ppt/slideLayouts/slideLayout20.xml" ContentType="application/vnd.openxmlformats-officedocument.presentationml.slideLayout+xml"/>
  <Override PartName="/ppt/theme/theme19.xml" ContentType="application/vnd.openxmlformats-officedocument.theme+xml"/>
  <Override PartName="/ppt/slideLayouts/slideLayout21.xml" ContentType="application/vnd.openxmlformats-officedocument.presentationml.slideLayout+xml"/>
  <Override PartName="/ppt/theme/theme20.xml" ContentType="application/vnd.openxmlformats-officedocument.theme+xml"/>
  <Override PartName="/ppt/slideLayouts/slideLayout22.xml" ContentType="application/vnd.openxmlformats-officedocument.presentationml.slideLayout+xml"/>
  <Override PartName="/ppt/theme/theme21.xml" ContentType="application/vnd.openxmlformats-officedocument.theme+xml"/>
  <Override PartName="/ppt/slideLayouts/slideLayout23.xml" ContentType="application/vnd.openxmlformats-officedocument.presentationml.slideLayout+xml"/>
  <Override PartName="/ppt/theme/theme22.xml" ContentType="application/vnd.openxmlformats-officedocument.theme+xml"/>
  <Override PartName="/ppt/slideLayouts/slideLayout24.xml" ContentType="application/vnd.openxmlformats-officedocument.presentationml.slideLayout+xml"/>
  <Override PartName="/ppt/theme/theme23.xml" ContentType="application/vnd.openxmlformats-officedocument.theme+xml"/>
  <Override PartName="/ppt/slideLayouts/slideLayout25.xml" ContentType="application/vnd.openxmlformats-officedocument.presentationml.slideLayout+xml"/>
  <Override PartName="/ppt/theme/theme24.xml" ContentType="application/vnd.openxmlformats-officedocument.theme+xml"/>
  <Override PartName="/ppt/slideLayouts/slideLayout26.xml" ContentType="application/vnd.openxmlformats-officedocument.presentationml.slideLayout+xml"/>
  <Override PartName="/ppt/theme/theme25.xml" ContentType="application/vnd.openxmlformats-officedocument.theme+xml"/>
  <Override PartName="/ppt/slideLayouts/slideLayout27.xml" ContentType="application/vnd.openxmlformats-officedocument.presentationml.slideLayout+xml"/>
  <Override PartName="/ppt/theme/theme26.xml" ContentType="application/vnd.openxmlformats-officedocument.theme+xml"/>
  <Override PartName="/ppt/slideLayouts/slideLayout28.xml" ContentType="application/vnd.openxmlformats-officedocument.presentationml.slideLayout+xml"/>
  <Override PartName="/ppt/theme/theme27.xml" ContentType="application/vnd.openxmlformats-officedocument.theme+xml"/>
  <Override PartName="/ppt/slideLayouts/slideLayout29.xml" ContentType="application/vnd.openxmlformats-officedocument.presentationml.slideLayout+xml"/>
  <Override PartName="/ppt/theme/theme28.xml" ContentType="application/vnd.openxmlformats-officedocument.theme+xml"/>
  <Override PartName="/ppt/slideLayouts/slideLayout30.xml" ContentType="application/vnd.openxmlformats-officedocument.presentationml.slideLayout+xml"/>
  <Override PartName="/ppt/theme/theme29.xml" ContentType="application/vnd.openxmlformats-officedocument.theme+xml"/>
  <Override PartName="/ppt/slideLayouts/slideLayout31.xml" ContentType="application/vnd.openxmlformats-officedocument.presentationml.slideLayout+xml"/>
  <Override PartName="/ppt/theme/theme30.xml" ContentType="application/vnd.openxmlformats-officedocument.theme+xml"/>
  <Override PartName="/ppt/slideLayouts/slideLayout32.xml" ContentType="application/vnd.openxmlformats-officedocument.presentationml.slideLayout+xml"/>
  <Override PartName="/ppt/theme/theme31.xml" ContentType="application/vnd.openxmlformats-officedocument.theme+xml"/>
  <Override PartName="/ppt/slideLayouts/slideLayout33.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Lst>
  <p:notesMasterIdLst>
    <p:notesMasterId r:id="rId47"/>
  </p:notesMasterIdLst>
  <p:sldIdLst>
    <p:sldId id="256" r:id="rId33"/>
    <p:sldId id="273" r:id="rId34"/>
    <p:sldId id="257" r:id="rId35"/>
    <p:sldId id="270" r:id="rId36"/>
    <p:sldId id="269" r:id="rId37"/>
    <p:sldId id="259" r:id="rId38"/>
    <p:sldId id="267" r:id="rId39"/>
    <p:sldId id="276" r:id="rId40"/>
    <p:sldId id="272" r:id="rId41"/>
    <p:sldId id="268" r:id="rId42"/>
    <p:sldId id="266" r:id="rId43"/>
    <p:sldId id="274" r:id="rId44"/>
    <p:sldId id="275" r:id="rId45"/>
    <p:sldId id="271"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86"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20" Type="http://schemas.openxmlformats.org/officeDocument/2006/relationships/slideMaster" Target="slideMasters/slideMaster20.xml"/><Relationship Id="rId41"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E3A9D-5B90-43D7-B525-7E5A7561670E}"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57D92-0826-4449-9AA5-C55E5556B172}" type="slidenum">
              <a:rPr lang="en-IN" smtClean="0"/>
              <a:t>‹#›</a:t>
            </a:fld>
            <a:endParaRPr lang="en-IN"/>
          </a:p>
        </p:txBody>
      </p:sp>
    </p:spTree>
    <p:extLst>
      <p:ext uri="{BB962C8B-B14F-4D97-AF65-F5344CB8AC3E}">
        <p14:creationId xmlns:p14="http://schemas.microsoft.com/office/powerpoint/2010/main" val="335443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SECTION_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410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743"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89"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630720"/>
            <a:ext cx="4142160" cy="2191320"/>
          </a:xfrm>
          <a:prstGeom prst="rect">
            <a:avLst/>
          </a:prstGeom>
          <a:noFill/>
          <a:ln w="0">
            <a:noFill/>
          </a:ln>
        </p:spPr>
        <p:txBody>
          <a:bodyPr lIns="91440" tIns="91440" rIns="91440" bIns="91440" anchor="b">
            <a:noAutofit/>
          </a:bodyPr>
          <a:lstStyle/>
          <a:p>
            <a:pPr indent="0">
              <a:buNone/>
            </a:pPr>
            <a:r>
              <a:rPr lang="fr-FR" sz="3900" b="0" strike="noStrike" spc="-1">
                <a:solidFill>
                  <a:schemeClr val="dk1"/>
                </a:solidFill>
                <a:latin typeface="Arial"/>
              </a:rPr>
              <a:t>Click to edit the title text format</a:t>
            </a:r>
          </a:p>
        </p:txBody>
      </p:sp>
      <p:grpSp>
        <p:nvGrpSpPr>
          <p:cNvPr id="28" name="Google Shape;11;p2"/>
          <p:cNvGrpSpPr/>
          <p:nvPr/>
        </p:nvGrpSpPr>
        <p:grpSpPr>
          <a:xfrm>
            <a:off x="-1986120" y="-2678040"/>
            <a:ext cx="12760920" cy="9508680"/>
            <a:chOff x="-1986120" y="-2678040"/>
            <a:chExt cx="12760920" cy="9508680"/>
          </a:xfrm>
        </p:grpSpPr>
        <p:sp>
          <p:nvSpPr>
            <p:cNvPr id="2" name="Google Shape;12;p2"/>
            <p:cNvSpPr/>
            <p:nvPr/>
          </p:nvSpPr>
          <p:spPr>
            <a:xfrm rot="16200000">
              <a:off x="-1557720" y="332748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rot="4323000">
              <a:off x="6893280" y="-257472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 name="Google Shape;14;p2"/>
          <p:cNvGrpSpPr/>
          <p:nvPr/>
        </p:nvGrpSpPr>
        <p:grpSpPr>
          <a:xfrm>
            <a:off x="3044520" y="444960"/>
            <a:ext cx="5522040" cy="4257720"/>
            <a:chOff x="3044520" y="444960"/>
            <a:chExt cx="5522040" cy="4257720"/>
          </a:xfrm>
        </p:grpSpPr>
        <p:grpSp>
          <p:nvGrpSpPr>
            <p:cNvPr id="5" name="Google Shape;15;p2"/>
            <p:cNvGrpSpPr/>
            <p:nvPr/>
          </p:nvGrpSpPr>
          <p:grpSpPr>
            <a:xfrm>
              <a:off x="4441320" y="444960"/>
              <a:ext cx="188280" cy="188640"/>
              <a:chOff x="4441320" y="444960"/>
              <a:chExt cx="188280" cy="188640"/>
            </a:xfrm>
          </p:grpSpPr>
          <p:sp>
            <p:nvSpPr>
              <p:cNvPr id="6" name="Google Shape;16;p2"/>
              <p:cNvSpPr/>
              <p:nvPr/>
            </p:nvSpPr>
            <p:spPr>
              <a:xfrm>
                <a:off x="451152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4580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444132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452844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452844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452844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22;p2"/>
            <p:cNvGrpSpPr/>
            <p:nvPr/>
          </p:nvGrpSpPr>
          <p:grpSpPr>
            <a:xfrm>
              <a:off x="8378280" y="851040"/>
              <a:ext cx="188280" cy="188640"/>
              <a:chOff x="8378280" y="851040"/>
              <a:chExt cx="188280" cy="188640"/>
            </a:xfrm>
          </p:grpSpPr>
          <p:sp>
            <p:nvSpPr>
              <p:cNvPr id="13" name="Google Shape;23;p2"/>
              <p:cNvSpPr/>
              <p:nvPr/>
            </p:nvSpPr>
            <p:spPr>
              <a:xfrm>
                <a:off x="844884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851760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8378280" y="93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a:off x="8465400" y="92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a:off x="8465400" y="991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8465400" y="851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 name="Google Shape;29;p2"/>
            <p:cNvGrpSpPr/>
            <p:nvPr/>
          </p:nvGrpSpPr>
          <p:grpSpPr>
            <a:xfrm>
              <a:off x="3044520" y="4514040"/>
              <a:ext cx="187920" cy="188640"/>
              <a:chOff x="3044520" y="4514040"/>
              <a:chExt cx="187920" cy="188640"/>
            </a:xfrm>
          </p:grpSpPr>
          <p:sp>
            <p:nvSpPr>
              <p:cNvPr id="20" name="Google Shape;30;p2"/>
              <p:cNvSpPr/>
              <p:nvPr/>
            </p:nvSpPr>
            <p:spPr>
              <a:xfrm>
                <a:off x="31147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31834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30445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a:off x="31316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31316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31316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71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5360760" y="1550160"/>
            <a:ext cx="2838240" cy="108000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55" name="Google Shape;558;p19"/>
          <p:cNvGrpSpPr/>
          <p:nvPr/>
        </p:nvGrpSpPr>
        <p:grpSpPr>
          <a:xfrm>
            <a:off x="-1251000" y="-1383480"/>
            <a:ext cx="12123360" cy="8462880"/>
            <a:chOff x="-1251000" y="-1383480"/>
            <a:chExt cx="12123360" cy="8462880"/>
          </a:xfrm>
        </p:grpSpPr>
        <p:sp>
          <p:nvSpPr>
            <p:cNvPr id="256" name="Google Shape;559;p19"/>
            <p:cNvSpPr/>
            <p:nvPr/>
          </p:nvSpPr>
          <p:spPr>
            <a:xfrm rot="8640000" flipH="1">
              <a:off x="-672120" y="3964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60;p19"/>
            <p:cNvSpPr/>
            <p:nvPr/>
          </p:nvSpPr>
          <p:spPr>
            <a:xfrm rot="2215800" flipH="1">
              <a:off x="8221680" y="-460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561;p19"/>
            <p:cNvSpPr/>
            <p:nvPr/>
          </p:nvSpPr>
          <p:spPr>
            <a:xfrm rot="1717800">
              <a:off x="6779880" y="-6224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562;p19"/>
            <p:cNvSpPr/>
            <p:nvPr/>
          </p:nvSpPr>
          <p:spPr>
            <a:xfrm rot="9868200">
              <a:off x="-1029600" y="4459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 name="Google Shape;563;p19"/>
          <p:cNvGrpSpPr/>
          <p:nvPr/>
        </p:nvGrpSpPr>
        <p:grpSpPr>
          <a:xfrm>
            <a:off x="417960" y="539640"/>
            <a:ext cx="7449480" cy="4068720"/>
            <a:chOff x="417960" y="539640"/>
            <a:chExt cx="7449480" cy="4068720"/>
          </a:xfrm>
        </p:grpSpPr>
        <p:grpSp>
          <p:nvGrpSpPr>
            <p:cNvPr id="261" name="Google Shape;564;p19"/>
            <p:cNvGrpSpPr/>
            <p:nvPr/>
          </p:nvGrpSpPr>
          <p:grpSpPr>
            <a:xfrm>
              <a:off x="417960" y="3939120"/>
              <a:ext cx="187920" cy="188640"/>
              <a:chOff x="417960" y="3939120"/>
              <a:chExt cx="187920" cy="188640"/>
            </a:xfrm>
          </p:grpSpPr>
          <p:sp>
            <p:nvSpPr>
              <p:cNvPr id="262" name="Google Shape;565;p19"/>
              <p:cNvSpPr/>
              <p:nvPr/>
            </p:nvSpPr>
            <p:spPr>
              <a:xfrm>
                <a:off x="48816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566;p19"/>
              <p:cNvSpPr/>
              <p:nvPr/>
            </p:nvSpPr>
            <p:spPr>
              <a:xfrm>
                <a:off x="55692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567;p19"/>
              <p:cNvSpPr/>
              <p:nvPr/>
            </p:nvSpPr>
            <p:spPr>
              <a:xfrm>
                <a:off x="417960" y="4027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568;p19"/>
              <p:cNvSpPr/>
              <p:nvPr/>
            </p:nvSpPr>
            <p:spPr>
              <a:xfrm>
                <a:off x="505080" y="4010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69;p19"/>
              <p:cNvSpPr/>
              <p:nvPr/>
            </p:nvSpPr>
            <p:spPr>
              <a:xfrm>
                <a:off x="505080" y="4079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70;p19"/>
              <p:cNvSpPr/>
              <p:nvPr/>
            </p:nvSpPr>
            <p:spPr>
              <a:xfrm>
                <a:off x="505080" y="3939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8" name="Google Shape;571;p19"/>
            <p:cNvGrpSpPr/>
            <p:nvPr/>
          </p:nvGrpSpPr>
          <p:grpSpPr>
            <a:xfrm>
              <a:off x="1356120" y="4419720"/>
              <a:ext cx="188280" cy="188640"/>
              <a:chOff x="1356120" y="4419720"/>
              <a:chExt cx="188280" cy="188640"/>
            </a:xfrm>
          </p:grpSpPr>
          <p:sp>
            <p:nvSpPr>
              <p:cNvPr id="269" name="Google Shape;572;p19"/>
              <p:cNvSpPr/>
              <p:nvPr/>
            </p:nvSpPr>
            <p:spPr>
              <a:xfrm>
                <a:off x="142632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73;p19"/>
              <p:cNvSpPr/>
              <p:nvPr/>
            </p:nvSpPr>
            <p:spPr>
              <a:xfrm>
                <a:off x="149544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74;p19"/>
              <p:cNvSpPr/>
              <p:nvPr/>
            </p:nvSpPr>
            <p:spPr>
              <a:xfrm>
                <a:off x="135612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575;p19"/>
              <p:cNvSpPr/>
              <p:nvPr/>
            </p:nvSpPr>
            <p:spPr>
              <a:xfrm>
                <a:off x="144324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576;p19"/>
              <p:cNvSpPr/>
              <p:nvPr/>
            </p:nvSpPr>
            <p:spPr>
              <a:xfrm>
                <a:off x="144324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77;p19"/>
              <p:cNvSpPr/>
              <p:nvPr/>
            </p:nvSpPr>
            <p:spPr>
              <a:xfrm>
                <a:off x="144324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5" name="Google Shape;578;p19"/>
            <p:cNvGrpSpPr/>
            <p:nvPr/>
          </p:nvGrpSpPr>
          <p:grpSpPr>
            <a:xfrm>
              <a:off x="6841440" y="539640"/>
              <a:ext cx="187920" cy="188280"/>
              <a:chOff x="6841440" y="539640"/>
              <a:chExt cx="187920" cy="188280"/>
            </a:xfrm>
          </p:grpSpPr>
          <p:sp>
            <p:nvSpPr>
              <p:cNvPr id="276" name="Google Shape;579;p19"/>
              <p:cNvSpPr/>
              <p:nvPr/>
            </p:nvSpPr>
            <p:spPr>
              <a:xfrm>
                <a:off x="691164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80;p19"/>
              <p:cNvSpPr/>
              <p:nvPr/>
            </p:nvSpPr>
            <p:spPr>
              <a:xfrm>
                <a:off x="698040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81;p19"/>
              <p:cNvSpPr/>
              <p:nvPr/>
            </p:nvSpPr>
            <p:spPr>
              <a:xfrm>
                <a:off x="6841440" y="628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82;p19"/>
              <p:cNvSpPr/>
              <p:nvPr/>
            </p:nvSpPr>
            <p:spPr>
              <a:xfrm>
                <a:off x="6928560" y="610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83;p19"/>
              <p:cNvSpPr/>
              <p:nvPr/>
            </p:nvSpPr>
            <p:spPr>
              <a:xfrm>
                <a:off x="6928560" y="680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584;p19"/>
              <p:cNvSpPr/>
              <p:nvPr/>
            </p:nvSpPr>
            <p:spPr>
              <a:xfrm>
                <a:off x="6928560" y="53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2" name="Google Shape;585;p19"/>
            <p:cNvGrpSpPr/>
            <p:nvPr/>
          </p:nvGrpSpPr>
          <p:grpSpPr>
            <a:xfrm>
              <a:off x="7679520" y="912240"/>
              <a:ext cx="187920" cy="188640"/>
              <a:chOff x="7679520" y="912240"/>
              <a:chExt cx="187920" cy="188640"/>
            </a:xfrm>
          </p:grpSpPr>
          <p:sp>
            <p:nvSpPr>
              <p:cNvPr id="283" name="Google Shape;586;p19"/>
              <p:cNvSpPr/>
              <p:nvPr/>
            </p:nvSpPr>
            <p:spPr>
              <a:xfrm>
                <a:off x="774972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587;p19"/>
              <p:cNvSpPr/>
              <p:nvPr/>
            </p:nvSpPr>
            <p:spPr>
              <a:xfrm>
                <a:off x="781848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588;p19"/>
              <p:cNvSpPr/>
              <p:nvPr/>
            </p:nvSpPr>
            <p:spPr>
              <a:xfrm>
                <a:off x="7679520" y="100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89;p19"/>
              <p:cNvSpPr/>
              <p:nvPr/>
            </p:nvSpPr>
            <p:spPr>
              <a:xfrm>
                <a:off x="7766640" y="98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90;p19"/>
              <p:cNvSpPr/>
              <p:nvPr/>
            </p:nvSpPr>
            <p:spPr>
              <a:xfrm>
                <a:off x="7766640" y="105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91;p19"/>
              <p:cNvSpPr/>
              <p:nvPr/>
            </p:nvSpPr>
            <p:spPr>
              <a:xfrm>
                <a:off x="7766640" y="91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290" name="Google Shape;595;p20"/>
          <p:cNvGrpSpPr/>
          <p:nvPr/>
        </p:nvGrpSpPr>
        <p:grpSpPr>
          <a:xfrm>
            <a:off x="1601640" y="828360"/>
            <a:ext cx="6996600" cy="4123080"/>
            <a:chOff x="1601640" y="828360"/>
            <a:chExt cx="6996600" cy="4123080"/>
          </a:xfrm>
        </p:grpSpPr>
        <p:grpSp>
          <p:nvGrpSpPr>
            <p:cNvPr id="291" name="Google Shape;596;p20"/>
            <p:cNvGrpSpPr/>
            <p:nvPr/>
          </p:nvGrpSpPr>
          <p:grpSpPr>
            <a:xfrm>
              <a:off x="8410320" y="1617480"/>
              <a:ext cx="187920" cy="188640"/>
              <a:chOff x="8410320" y="1617480"/>
              <a:chExt cx="187920" cy="188640"/>
            </a:xfrm>
          </p:grpSpPr>
          <p:sp>
            <p:nvSpPr>
              <p:cNvPr id="292" name="Google Shape;597;p20"/>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98;p20"/>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599;p20"/>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600;p20"/>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601;p20"/>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602;p20"/>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8" name="Google Shape;603;p20"/>
            <p:cNvGrpSpPr/>
            <p:nvPr/>
          </p:nvGrpSpPr>
          <p:grpSpPr>
            <a:xfrm>
              <a:off x="2103840" y="4763160"/>
              <a:ext cx="187920" cy="188280"/>
              <a:chOff x="2103840" y="4763160"/>
              <a:chExt cx="187920" cy="188280"/>
            </a:xfrm>
          </p:grpSpPr>
          <p:sp>
            <p:nvSpPr>
              <p:cNvPr id="299" name="Google Shape;604;p20"/>
              <p:cNvSpPr/>
              <p:nvPr/>
            </p:nvSpPr>
            <p:spPr>
              <a:xfrm>
                <a:off x="217404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605;p20"/>
              <p:cNvSpPr/>
              <p:nvPr/>
            </p:nvSpPr>
            <p:spPr>
              <a:xfrm>
                <a:off x="224280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606;p20"/>
              <p:cNvSpPr/>
              <p:nvPr/>
            </p:nvSpPr>
            <p:spPr>
              <a:xfrm>
                <a:off x="2103840" y="4851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607;p20"/>
              <p:cNvSpPr/>
              <p:nvPr/>
            </p:nvSpPr>
            <p:spPr>
              <a:xfrm>
                <a:off x="2190960" y="483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608;p20"/>
              <p:cNvSpPr/>
              <p:nvPr/>
            </p:nvSpPr>
            <p:spPr>
              <a:xfrm>
                <a:off x="2190960" y="4903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609;p20"/>
              <p:cNvSpPr/>
              <p:nvPr/>
            </p:nvSpPr>
            <p:spPr>
              <a:xfrm>
                <a:off x="2190960" y="4763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610;p20"/>
            <p:cNvGrpSpPr/>
            <p:nvPr/>
          </p:nvGrpSpPr>
          <p:grpSpPr>
            <a:xfrm>
              <a:off x="1601640" y="4608720"/>
              <a:ext cx="188280" cy="188280"/>
              <a:chOff x="1601640" y="4608720"/>
              <a:chExt cx="188280" cy="188280"/>
            </a:xfrm>
          </p:grpSpPr>
          <p:sp>
            <p:nvSpPr>
              <p:cNvPr id="306" name="Google Shape;611;p20"/>
              <p:cNvSpPr/>
              <p:nvPr/>
            </p:nvSpPr>
            <p:spPr>
              <a:xfrm>
                <a:off x="16722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12;p20"/>
              <p:cNvSpPr/>
              <p:nvPr/>
            </p:nvSpPr>
            <p:spPr>
              <a:xfrm>
                <a:off x="174096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613;p20"/>
              <p:cNvSpPr/>
              <p:nvPr/>
            </p:nvSpPr>
            <p:spPr>
              <a:xfrm>
                <a:off x="160164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614;p20"/>
              <p:cNvSpPr/>
              <p:nvPr/>
            </p:nvSpPr>
            <p:spPr>
              <a:xfrm>
                <a:off x="16891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15;p20"/>
              <p:cNvSpPr/>
              <p:nvPr/>
            </p:nvSpPr>
            <p:spPr>
              <a:xfrm>
                <a:off x="16891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616;p20"/>
              <p:cNvSpPr/>
              <p:nvPr/>
            </p:nvSpPr>
            <p:spPr>
              <a:xfrm>
                <a:off x="16891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2" name="Google Shape;617;p20"/>
            <p:cNvGrpSpPr/>
            <p:nvPr/>
          </p:nvGrpSpPr>
          <p:grpSpPr>
            <a:xfrm>
              <a:off x="7931880" y="828360"/>
              <a:ext cx="188280" cy="188640"/>
              <a:chOff x="7931880" y="828360"/>
              <a:chExt cx="188280" cy="188640"/>
            </a:xfrm>
          </p:grpSpPr>
          <p:sp>
            <p:nvSpPr>
              <p:cNvPr id="313" name="Google Shape;618;p20"/>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619;p20"/>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620;p20"/>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621;p20"/>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622;p20"/>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623;p20"/>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9" name="Google Shape;624;p20"/>
          <p:cNvGrpSpPr/>
          <p:nvPr/>
        </p:nvGrpSpPr>
        <p:grpSpPr>
          <a:xfrm>
            <a:off x="-1311480" y="-1987560"/>
            <a:ext cx="11986560" cy="9746280"/>
            <a:chOff x="-1311480" y="-1987560"/>
            <a:chExt cx="11986560" cy="9746280"/>
          </a:xfrm>
        </p:grpSpPr>
        <p:sp>
          <p:nvSpPr>
            <p:cNvPr id="320" name="Google Shape;625;p20"/>
            <p:cNvSpPr/>
            <p:nvPr/>
          </p:nvSpPr>
          <p:spPr>
            <a:xfrm rot="20028600" flipH="1">
              <a:off x="8133480" y="-7804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26;p20"/>
            <p:cNvSpPr/>
            <p:nvPr/>
          </p:nvSpPr>
          <p:spPr>
            <a:xfrm rot="12402600">
              <a:off x="6073920" y="-1265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322" name="Google Shape;627;p20"/>
            <p:cNvSpPr/>
            <p:nvPr/>
          </p:nvSpPr>
          <p:spPr>
            <a:xfrm rot="2474400">
              <a:off x="-183960" y="463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628;p20"/>
            <p:cNvSpPr/>
            <p:nvPr/>
          </p:nvSpPr>
          <p:spPr>
            <a:xfrm rot="8752800" flipH="1">
              <a:off x="-748800" y="41119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365" name="Google Shape;635;p21"/>
          <p:cNvGrpSpPr/>
          <p:nvPr/>
        </p:nvGrpSpPr>
        <p:grpSpPr>
          <a:xfrm>
            <a:off x="-1741680" y="-1866960"/>
            <a:ext cx="12732120" cy="9139320"/>
            <a:chOff x="-1741680" y="-1866960"/>
            <a:chExt cx="12732120" cy="9139320"/>
          </a:xfrm>
        </p:grpSpPr>
        <p:sp>
          <p:nvSpPr>
            <p:cNvPr id="366" name="Google Shape;636;p21"/>
            <p:cNvSpPr/>
            <p:nvPr/>
          </p:nvSpPr>
          <p:spPr>
            <a:xfrm rot="11505600">
              <a:off x="-140400" y="4174560"/>
              <a:ext cx="2320560" cy="1498320"/>
            </a:xfrm>
            <a:custGeom>
              <a:avLst/>
              <a:gdLst>
                <a:gd name="textAreaLeft" fmla="*/ 0 w 2320560"/>
                <a:gd name="textAreaRight" fmla="*/ 2320920 w 2320560"/>
                <a:gd name="textAreaTop" fmla="*/ 0 h 1498320"/>
                <a:gd name="textAreaBottom" fmla="*/ 1498680 h 149832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637;p21"/>
            <p:cNvSpPr/>
            <p:nvPr/>
          </p:nvSpPr>
          <p:spPr>
            <a:xfrm rot="19943400">
              <a:off x="-1181160" y="4006080"/>
              <a:ext cx="2127600" cy="2940480"/>
            </a:xfrm>
            <a:custGeom>
              <a:avLst/>
              <a:gdLst>
                <a:gd name="textAreaLeft" fmla="*/ 0 w 2127600"/>
                <a:gd name="textAreaRight" fmla="*/ 2127960 w 2127600"/>
                <a:gd name="textAreaTop" fmla="*/ 0 h 2940480"/>
                <a:gd name="textAreaBottom" fmla="*/ 2940840 h 2940480"/>
              </a:gdLst>
              <a:ahLst/>
              <a:cxnLst/>
              <a:rect l="textAreaLeft" t="textAreaTop" r="textAreaRight" b="textAreaBottom"/>
              <a:pathLst>
                <a:path w="618" h="852">
                  <a:moveTo>
                    <a:pt x="599" y="289"/>
                  </a:moveTo>
                  <a:cubicBezTo>
                    <a:pt x="573" y="233"/>
                    <a:pt x="552" y="244"/>
                    <a:pt x="558" y="157"/>
                  </a:cubicBezTo>
                  <a:cubicBezTo>
                    <a:pt x="561" y="115"/>
                    <a:pt x="547" y="16"/>
                    <a:pt x="475" y="8"/>
                  </a:cubicBezTo>
                  <a:cubicBezTo>
                    <a:pt x="411" y="0"/>
                    <a:pt x="371" y="71"/>
                    <a:pt x="337" y="124"/>
                  </a:cubicBezTo>
                  <a:cubicBezTo>
                    <a:pt x="303" y="178"/>
                    <a:pt x="261" y="140"/>
                    <a:pt x="234" y="216"/>
                  </a:cubicBezTo>
                  <a:cubicBezTo>
                    <a:pt x="207" y="292"/>
                    <a:pt x="163" y="315"/>
                    <a:pt x="125" y="323"/>
                  </a:cubicBezTo>
                  <a:cubicBezTo>
                    <a:pt x="39" y="340"/>
                    <a:pt x="13" y="363"/>
                    <a:pt x="0" y="426"/>
                  </a:cubicBezTo>
                  <a:cubicBezTo>
                    <a:pt x="13" y="489"/>
                    <a:pt x="39" y="512"/>
                    <a:pt x="125" y="529"/>
                  </a:cubicBezTo>
                  <a:cubicBezTo>
                    <a:pt x="163" y="537"/>
                    <a:pt x="207" y="560"/>
                    <a:pt x="234" y="636"/>
                  </a:cubicBezTo>
                  <a:cubicBezTo>
                    <a:pt x="261" y="712"/>
                    <a:pt x="303" y="674"/>
                    <a:pt x="337" y="728"/>
                  </a:cubicBezTo>
                  <a:cubicBezTo>
                    <a:pt x="371" y="781"/>
                    <a:pt x="411" y="852"/>
                    <a:pt x="475" y="844"/>
                  </a:cubicBezTo>
                  <a:cubicBezTo>
                    <a:pt x="547" y="836"/>
                    <a:pt x="561" y="737"/>
                    <a:pt x="558" y="695"/>
                  </a:cubicBezTo>
                  <a:cubicBezTo>
                    <a:pt x="552" y="608"/>
                    <a:pt x="573" y="619"/>
                    <a:pt x="599" y="562"/>
                  </a:cubicBezTo>
                  <a:cubicBezTo>
                    <a:pt x="618" y="520"/>
                    <a:pt x="606" y="456"/>
                    <a:pt x="598" y="426"/>
                  </a:cubicBezTo>
                  <a:cubicBezTo>
                    <a:pt x="606" y="396"/>
                    <a:pt x="618" y="332"/>
                    <a:pt x="599" y="289"/>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638;p21"/>
            <p:cNvSpPr/>
            <p:nvPr/>
          </p:nvSpPr>
          <p:spPr>
            <a:xfrm rot="3758400">
              <a:off x="7667280" y="-1029960"/>
              <a:ext cx="2997000" cy="2557440"/>
            </a:xfrm>
            <a:custGeom>
              <a:avLst/>
              <a:gdLst>
                <a:gd name="textAreaLeft" fmla="*/ 0 w 2997000"/>
                <a:gd name="textAreaRight" fmla="*/ 2997360 w 2997000"/>
                <a:gd name="textAreaTop" fmla="*/ 0 h 2557440"/>
                <a:gd name="textAreaBottom" fmla="*/ 2557800 h 25574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39;p21"/>
            <p:cNvSpPr/>
            <p:nvPr/>
          </p:nvSpPr>
          <p:spPr>
            <a:xfrm rot="14340000">
              <a:off x="7357680" y="-1361880"/>
              <a:ext cx="2304360" cy="1990800"/>
            </a:xfrm>
            <a:custGeom>
              <a:avLst/>
              <a:gdLst>
                <a:gd name="textAreaLeft" fmla="*/ 0 w 2304360"/>
                <a:gd name="textAreaRight" fmla="*/ 2304720 w 2304360"/>
                <a:gd name="textAreaTop" fmla="*/ 0 h 1990800"/>
                <a:gd name="textAreaBottom" fmla="*/ 1991160 h 1990800"/>
              </a:gdLst>
              <a:ahLst/>
              <a:cxnLst/>
              <a:rect l="textAreaLeft" t="textAreaTop" r="textAreaRight" b="textAreaBottom"/>
              <a:pathLst>
                <a:path w="1751996" h="1513753">
                  <a:moveTo>
                    <a:pt x="366302" y="1483642"/>
                  </a:moveTo>
                  <a:cubicBezTo>
                    <a:pt x="179132" y="1417587"/>
                    <a:pt x="34968" y="1242798"/>
                    <a:pt x="5646" y="1046587"/>
                  </a:cubicBezTo>
                  <a:cubicBezTo>
                    <a:pt x="-23676" y="850295"/>
                    <a:pt x="63068" y="641053"/>
                    <a:pt x="222626" y="523115"/>
                  </a:cubicBezTo>
                  <a:cubicBezTo>
                    <a:pt x="354492" y="425620"/>
                    <a:pt x="525209" y="390272"/>
                    <a:pt x="653491" y="288216"/>
                  </a:cubicBezTo>
                  <a:cubicBezTo>
                    <a:pt x="732741" y="225175"/>
                    <a:pt x="792280" y="139327"/>
                    <a:pt x="875195" y="81254"/>
                  </a:cubicBezTo>
                  <a:cubicBezTo>
                    <a:pt x="1003640" y="-8584"/>
                    <a:pt x="1176393" y="-19824"/>
                    <a:pt x="1325852" y="27417"/>
                  </a:cubicBezTo>
                  <a:cubicBezTo>
                    <a:pt x="1461220" y="70096"/>
                    <a:pt x="1582416" y="158875"/>
                    <a:pt x="1659793" y="277872"/>
                  </a:cubicBezTo>
                  <a:cubicBezTo>
                    <a:pt x="1737169" y="396787"/>
                    <a:pt x="1769260" y="545513"/>
                    <a:pt x="1742952" y="684954"/>
                  </a:cubicBezTo>
                  <a:cubicBezTo>
                    <a:pt x="1708336" y="867970"/>
                    <a:pt x="1578588" y="1021745"/>
                    <a:pt x="1424405" y="1126163"/>
                  </a:cubicBezTo>
                  <a:cubicBezTo>
                    <a:pt x="1261263" y="1236689"/>
                    <a:pt x="1041839" y="1267232"/>
                    <a:pt x="896453" y="1390872"/>
                  </a:cubicBezTo>
                  <a:cubicBezTo>
                    <a:pt x="754569" y="1511416"/>
                    <a:pt x="540603" y="1545217"/>
                    <a:pt x="366302" y="148364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0" name="Google Shape;640;p21"/>
          <p:cNvGrpSpPr/>
          <p:nvPr/>
        </p:nvGrpSpPr>
        <p:grpSpPr>
          <a:xfrm>
            <a:off x="372240" y="1030320"/>
            <a:ext cx="8321400" cy="3379680"/>
            <a:chOff x="372240" y="1030320"/>
            <a:chExt cx="8321400" cy="3379680"/>
          </a:xfrm>
        </p:grpSpPr>
        <p:grpSp>
          <p:nvGrpSpPr>
            <p:cNvPr id="371" name="Google Shape;641;p21"/>
            <p:cNvGrpSpPr/>
            <p:nvPr/>
          </p:nvGrpSpPr>
          <p:grpSpPr>
            <a:xfrm>
              <a:off x="372240" y="3536640"/>
              <a:ext cx="187920" cy="188640"/>
              <a:chOff x="372240" y="3536640"/>
              <a:chExt cx="187920" cy="188640"/>
            </a:xfrm>
          </p:grpSpPr>
          <p:sp>
            <p:nvSpPr>
              <p:cNvPr id="372" name="Google Shape;642;p21"/>
              <p:cNvSpPr/>
              <p:nvPr/>
            </p:nvSpPr>
            <p:spPr>
              <a:xfrm>
                <a:off x="44244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643;p21"/>
              <p:cNvSpPr/>
              <p:nvPr/>
            </p:nvSpPr>
            <p:spPr>
              <a:xfrm>
                <a:off x="51120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644;p21"/>
              <p:cNvSpPr/>
              <p:nvPr/>
            </p:nvSpPr>
            <p:spPr>
              <a:xfrm>
                <a:off x="372240" y="362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645;p21"/>
              <p:cNvSpPr/>
              <p:nvPr/>
            </p:nvSpPr>
            <p:spPr>
              <a:xfrm>
                <a:off x="459360" y="3607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646;p21"/>
              <p:cNvSpPr/>
              <p:nvPr/>
            </p:nvSpPr>
            <p:spPr>
              <a:xfrm>
                <a:off x="459360" y="3677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647;p21"/>
              <p:cNvSpPr/>
              <p:nvPr/>
            </p:nvSpPr>
            <p:spPr>
              <a:xfrm>
                <a:off x="459360" y="3536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8" name="Google Shape;648;p21"/>
            <p:cNvGrpSpPr/>
            <p:nvPr/>
          </p:nvGrpSpPr>
          <p:grpSpPr>
            <a:xfrm>
              <a:off x="1219680" y="4221720"/>
              <a:ext cx="188280" cy="188280"/>
              <a:chOff x="1219680" y="4221720"/>
              <a:chExt cx="188280" cy="188280"/>
            </a:xfrm>
          </p:grpSpPr>
          <p:sp>
            <p:nvSpPr>
              <p:cNvPr id="379" name="Google Shape;649;p21"/>
              <p:cNvSpPr/>
              <p:nvPr/>
            </p:nvSpPr>
            <p:spPr>
              <a:xfrm>
                <a:off x="128988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0" name="Google Shape;650;p21"/>
              <p:cNvSpPr/>
              <p:nvPr/>
            </p:nvSpPr>
            <p:spPr>
              <a:xfrm>
                <a:off x="135900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651;p21"/>
              <p:cNvSpPr/>
              <p:nvPr/>
            </p:nvSpPr>
            <p:spPr>
              <a:xfrm>
                <a:off x="1219680" y="4310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652;p21"/>
              <p:cNvSpPr/>
              <p:nvPr/>
            </p:nvSpPr>
            <p:spPr>
              <a:xfrm>
                <a:off x="1306800" y="4293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653;p21"/>
              <p:cNvSpPr/>
              <p:nvPr/>
            </p:nvSpPr>
            <p:spPr>
              <a:xfrm>
                <a:off x="1306800" y="4362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654;p21"/>
              <p:cNvSpPr/>
              <p:nvPr/>
            </p:nvSpPr>
            <p:spPr>
              <a:xfrm>
                <a:off x="1306800" y="4221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5" name="Google Shape;655;p21"/>
            <p:cNvGrpSpPr/>
            <p:nvPr/>
          </p:nvGrpSpPr>
          <p:grpSpPr>
            <a:xfrm>
              <a:off x="8265240" y="1030320"/>
              <a:ext cx="187920" cy="188640"/>
              <a:chOff x="8265240" y="1030320"/>
              <a:chExt cx="187920" cy="188640"/>
            </a:xfrm>
          </p:grpSpPr>
          <p:sp>
            <p:nvSpPr>
              <p:cNvPr id="386" name="Google Shape;656;p21"/>
              <p:cNvSpPr/>
              <p:nvPr/>
            </p:nvSpPr>
            <p:spPr>
              <a:xfrm>
                <a:off x="833544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657;p21"/>
              <p:cNvSpPr/>
              <p:nvPr/>
            </p:nvSpPr>
            <p:spPr>
              <a:xfrm>
                <a:off x="840420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8" name="Google Shape;658;p21"/>
              <p:cNvSpPr/>
              <p:nvPr/>
            </p:nvSpPr>
            <p:spPr>
              <a:xfrm>
                <a:off x="826524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659;p21"/>
              <p:cNvSpPr/>
              <p:nvPr/>
            </p:nvSpPr>
            <p:spPr>
              <a:xfrm>
                <a:off x="835236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660;p21"/>
              <p:cNvSpPr/>
              <p:nvPr/>
            </p:nvSpPr>
            <p:spPr>
              <a:xfrm>
                <a:off x="835236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661;p21"/>
              <p:cNvSpPr/>
              <p:nvPr/>
            </p:nvSpPr>
            <p:spPr>
              <a:xfrm>
                <a:off x="835236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2" name="Google Shape;662;p21"/>
            <p:cNvGrpSpPr/>
            <p:nvPr/>
          </p:nvGrpSpPr>
          <p:grpSpPr>
            <a:xfrm>
              <a:off x="8505720" y="1722240"/>
              <a:ext cx="187920" cy="188640"/>
              <a:chOff x="8505720" y="1722240"/>
              <a:chExt cx="187920" cy="188640"/>
            </a:xfrm>
          </p:grpSpPr>
          <p:sp>
            <p:nvSpPr>
              <p:cNvPr id="393" name="Google Shape;663;p21"/>
              <p:cNvSpPr/>
              <p:nvPr/>
            </p:nvSpPr>
            <p:spPr>
              <a:xfrm>
                <a:off x="857592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64;p21"/>
              <p:cNvSpPr/>
              <p:nvPr/>
            </p:nvSpPr>
            <p:spPr>
              <a:xfrm>
                <a:off x="864468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65;p21"/>
              <p:cNvSpPr/>
              <p:nvPr/>
            </p:nvSpPr>
            <p:spPr>
              <a:xfrm>
                <a:off x="8505720" y="181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666;p21"/>
              <p:cNvSpPr/>
              <p:nvPr/>
            </p:nvSpPr>
            <p:spPr>
              <a:xfrm>
                <a:off x="8592840" y="179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667;p21"/>
              <p:cNvSpPr/>
              <p:nvPr/>
            </p:nvSpPr>
            <p:spPr>
              <a:xfrm>
                <a:off x="8592840" y="186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668;p21"/>
              <p:cNvSpPr/>
              <p:nvPr/>
            </p:nvSpPr>
            <p:spPr>
              <a:xfrm>
                <a:off x="8592840" y="172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00" name="Google Shape;673;p22"/>
          <p:cNvGrpSpPr/>
          <p:nvPr/>
        </p:nvGrpSpPr>
        <p:grpSpPr>
          <a:xfrm>
            <a:off x="372240" y="350640"/>
            <a:ext cx="8385840" cy="4364280"/>
            <a:chOff x="372240" y="350640"/>
            <a:chExt cx="8385840" cy="4364280"/>
          </a:xfrm>
        </p:grpSpPr>
        <p:grpSp>
          <p:nvGrpSpPr>
            <p:cNvPr id="401" name="Google Shape;674;p22"/>
            <p:cNvGrpSpPr/>
            <p:nvPr/>
          </p:nvGrpSpPr>
          <p:grpSpPr>
            <a:xfrm>
              <a:off x="372240" y="3765240"/>
              <a:ext cx="187920" cy="188640"/>
              <a:chOff x="372240" y="3765240"/>
              <a:chExt cx="187920" cy="188640"/>
            </a:xfrm>
          </p:grpSpPr>
          <p:sp>
            <p:nvSpPr>
              <p:cNvPr id="402" name="Google Shape;675;p22"/>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676;p22"/>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677;p22"/>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678;p22"/>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79;p22"/>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80;p22"/>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8" name="Google Shape;681;p22"/>
            <p:cNvGrpSpPr/>
            <p:nvPr/>
          </p:nvGrpSpPr>
          <p:grpSpPr>
            <a:xfrm>
              <a:off x="1219680" y="4526280"/>
              <a:ext cx="188280" cy="188640"/>
              <a:chOff x="1219680" y="4526280"/>
              <a:chExt cx="188280" cy="188640"/>
            </a:xfrm>
          </p:grpSpPr>
          <p:sp>
            <p:nvSpPr>
              <p:cNvPr id="409" name="Google Shape;682;p22"/>
              <p:cNvSpPr/>
              <p:nvPr/>
            </p:nvSpPr>
            <p:spPr>
              <a:xfrm>
                <a:off x="128988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83;p22"/>
              <p:cNvSpPr/>
              <p:nvPr/>
            </p:nvSpPr>
            <p:spPr>
              <a:xfrm>
                <a:off x="135900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84;p22"/>
              <p:cNvSpPr/>
              <p:nvPr/>
            </p:nvSpPr>
            <p:spPr>
              <a:xfrm>
                <a:off x="1219680" y="461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85;p22"/>
              <p:cNvSpPr/>
              <p:nvPr/>
            </p:nvSpPr>
            <p:spPr>
              <a:xfrm>
                <a:off x="1306800" y="4597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86;p22"/>
              <p:cNvSpPr/>
              <p:nvPr/>
            </p:nvSpPr>
            <p:spPr>
              <a:xfrm>
                <a:off x="1306800" y="4667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687;p22"/>
              <p:cNvSpPr/>
              <p:nvPr/>
            </p:nvSpPr>
            <p:spPr>
              <a:xfrm>
                <a:off x="1306800" y="452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5" name="Google Shape;688;p22"/>
            <p:cNvGrpSpPr/>
            <p:nvPr/>
          </p:nvGrpSpPr>
          <p:grpSpPr>
            <a:xfrm>
              <a:off x="8569800" y="1030320"/>
              <a:ext cx="188280" cy="188640"/>
              <a:chOff x="8569800" y="1030320"/>
              <a:chExt cx="188280" cy="188640"/>
            </a:xfrm>
          </p:grpSpPr>
          <p:sp>
            <p:nvSpPr>
              <p:cNvPr id="416" name="Google Shape;689;p22"/>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90;p22"/>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91;p22"/>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92;p22"/>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93;p22"/>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94;p22"/>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95;p22"/>
            <p:cNvGrpSpPr/>
            <p:nvPr/>
          </p:nvGrpSpPr>
          <p:grpSpPr>
            <a:xfrm>
              <a:off x="7743600" y="350640"/>
              <a:ext cx="188280" cy="188640"/>
              <a:chOff x="7743600" y="350640"/>
              <a:chExt cx="188280" cy="188640"/>
            </a:xfrm>
          </p:grpSpPr>
          <p:sp>
            <p:nvSpPr>
              <p:cNvPr id="423" name="Google Shape;696;p22"/>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97;p22"/>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98;p22"/>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699;p22"/>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00;p22"/>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01;p22"/>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29" name="Google Shape;702;p22"/>
          <p:cNvGrpSpPr/>
          <p:nvPr/>
        </p:nvGrpSpPr>
        <p:grpSpPr>
          <a:xfrm>
            <a:off x="-954360" y="-1722240"/>
            <a:ext cx="11946960" cy="8173080"/>
            <a:chOff x="-954360" y="-1722240"/>
            <a:chExt cx="11946960" cy="8173080"/>
          </a:xfrm>
        </p:grpSpPr>
        <p:sp>
          <p:nvSpPr>
            <p:cNvPr id="430" name="Google Shape;703;p22"/>
            <p:cNvSpPr/>
            <p:nvPr/>
          </p:nvSpPr>
          <p:spPr>
            <a:xfrm rot="3835800">
              <a:off x="7193520" y="-907920"/>
              <a:ext cx="2042640" cy="1801080"/>
            </a:xfrm>
            <a:custGeom>
              <a:avLst/>
              <a:gdLst>
                <a:gd name="textAreaLeft" fmla="*/ 0 w 2042640"/>
                <a:gd name="textAreaRight" fmla="*/ 2043000 w 2042640"/>
                <a:gd name="textAreaTop" fmla="*/ 0 h 1801080"/>
                <a:gd name="textAreaBottom" fmla="*/ 1801440 h 18010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704;p22"/>
            <p:cNvSpPr/>
            <p:nvPr/>
          </p:nvSpPr>
          <p:spPr>
            <a:xfrm rot="11733600">
              <a:off x="-771840" y="4399920"/>
              <a:ext cx="2670120" cy="1724040"/>
            </a:xfrm>
            <a:custGeom>
              <a:avLst/>
              <a:gdLst>
                <a:gd name="textAreaLeft" fmla="*/ 0 w 2670120"/>
                <a:gd name="textAreaRight" fmla="*/ 2670480 w 2670120"/>
                <a:gd name="textAreaTop" fmla="*/ 0 h 1724040"/>
                <a:gd name="textAreaBottom" fmla="*/ 1724400 h 172404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05;p22"/>
            <p:cNvSpPr/>
            <p:nvPr/>
          </p:nvSpPr>
          <p:spPr>
            <a:xfrm rot="4376400">
              <a:off x="-98640" y="4515840"/>
              <a:ext cx="1836360" cy="1634400"/>
            </a:xfrm>
            <a:custGeom>
              <a:avLst/>
              <a:gdLst>
                <a:gd name="textAreaLeft" fmla="*/ 0 w 1836360"/>
                <a:gd name="textAreaRight" fmla="*/ 1836720 w 1836360"/>
                <a:gd name="textAreaTop" fmla="*/ 0 h 1634400"/>
                <a:gd name="textAreaBottom" fmla="*/ 1634760 h 1634400"/>
              </a:gdLst>
              <a:ahLst/>
              <a:cxnLst/>
              <a:rect l="textAreaLeft" t="textAreaTop" r="textAreaRight" b="textAreaBottom"/>
              <a:pathLst>
                <a:path w="1507068" h="1341597">
                  <a:moveTo>
                    <a:pt x="1165897" y="65085"/>
                  </a:moveTo>
                  <a:cubicBezTo>
                    <a:pt x="1137390" y="47085"/>
                    <a:pt x="1108801" y="29085"/>
                    <a:pt x="1080294" y="11085"/>
                  </a:cubicBezTo>
                  <a:cubicBezTo>
                    <a:pt x="1016275" y="-29314"/>
                    <a:pt x="886364" y="49529"/>
                    <a:pt x="836029" y="106054"/>
                  </a:cubicBezTo>
                  <a:cubicBezTo>
                    <a:pt x="785693" y="162580"/>
                    <a:pt x="745539" y="229694"/>
                    <a:pt x="684127" y="273839"/>
                  </a:cubicBezTo>
                  <a:cubicBezTo>
                    <a:pt x="559184" y="363514"/>
                    <a:pt x="384232" y="334355"/>
                    <a:pt x="242592" y="394302"/>
                  </a:cubicBezTo>
                  <a:cubicBezTo>
                    <a:pt x="102581" y="453515"/>
                    <a:pt x="9159" y="601427"/>
                    <a:pt x="689" y="753247"/>
                  </a:cubicBezTo>
                  <a:cubicBezTo>
                    <a:pt x="-7782" y="905068"/>
                    <a:pt x="62590" y="1055993"/>
                    <a:pt x="174093" y="1159352"/>
                  </a:cubicBezTo>
                  <a:cubicBezTo>
                    <a:pt x="285597" y="1262711"/>
                    <a:pt x="434648" y="1320702"/>
                    <a:pt x="585818" y="1336666"/>
                  </a:cubicBezTo>
                  <a:cubicBezTo>
                    <a:pt x="736987" y="1352630"/>
                    <a:pt x="890437" y="1328521"/>
                    <a:pt x="1035660" y="1283317"/>
                  </a:cubicBezTo>
                  <a:cubicBezTo>
                    <a:pt x="1193427" y="1234285"/>
                    <a:pt x="1351356" y="1153243"/>
                    <a:pt x="1437529" y="1012255"/>
                  </a:cubicBezTo>
                  <a:cubicBezTo>
                    <a:pt x="1530137" y="860841"/>
                    <a:pt x="1522481" y="664631"/>
                    <a:pt x="1460091" y="498475"/>
                  </a:cubicBezTo>
                  <a:cubicBezTo>
                    <a:pt x="1397701" y="332319"/>
                    <a:pt x="1316007" y="159810"/>
                    <a:pt x="1165897" y="6508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06;p22"/>
            <p:cNvSpPr/>
            <p:nvPr/>
          </p:nvSpPr>
          <p:spPr>
            <a:xfrm rot="4191600">
              <a:off x="7695720" y="-1096560"/>
              <a:ext cx="3118680" cy="2557440"/>
            </a:xfrm>
            <a:custGeom>
              <a:avLst/>
              <a:gdLst>
                <a:gd name="textAreaLeft" fmla="*/ 0 w 3118680"/>
                <a:gd name="textAreaRight" fmla="*/ 3119040 w 311868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4"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35" name="Google Shape;711;p23"/>
          <p:cNvGrpSpPr/>
          <p:nvPr/>
        </p:nvGrpSpPr>
        <p:grpSpPr>
          <a:xfrm>
            <a:off x="366120" y="256320"/>
            <a:ext cx="8399880" cy="4540680"/>
            <a:chOff x="366120" y="256320"/>
            <a:chExt cx="8399880" cy="4540680"/>
          </a:xfrm>
        </p:grpSpPr>
        <p:grpSp>
          <p:nvGrpSpPr>
            <p:cNvPr id="436" name="Google Shape;712;p23"/>
            <p:cNvGrpSpPr/>
            <p:nvPr/>
          </p:nvGrpSpPr>
          <p:grpSpPr>
            <a:xfrm>
              <a:off x="8577720" y="3009600"/>
              <a:ext cx="188280" cy="188640"/>
              <a:chOff x="8577720" y="3009600"/>
              <a:chExt cx="188280" cy="188640"/>
            </a:xfrm>
          </p:grpSpPr>
          <p:sp>
            <p:nvSpPr>
              <p:cNvPr id="437" name="Google Shape;713;p23"/>
              <p:cNvSpPr/>
              <p:nvPr/>
            </p:nvSpPr>
            <p:spPr>
              <a:xfrm>
                <a:off x="864792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714;p23"/>
              <p:cNvSpPr/>
              <p:nvPr/>
            </p:nvSpPr>
            <p:spPr>
              <a:xfrm>
                <a:off x="87170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715;p23"/>
              <p:cNvSpPr/>
              <p:nvPr/>
            </p:nvSpPr>
            <p:spPr>
              <a:xfrm>
                <a:off x="8577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716;p23"/>
              <p:cNvSpPr/>
              <p:nvPr/>
            </p:nvSpPr>
            <p:spPr>
              <a:xfrm>
                <a:off x="866484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717;p23"/>
              <p:cNvSpPr/>
              <p:nvPr/>
            </p:nvSpPr>
            <p:spPr>
              <a:xfrm>
                <a:off x="866484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718;p23"/>
              <p:cNvSpPr/>
              <p:nvPr/>
            </p:nvSpPr>
            <p:spPr>
              <a:xfrm>
                <a:off x="866484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3" name="Google Shape;719;p23"/>
            <p:cNvGrpSpPr/>
            <p:nvPr/>
          </p:nvGrpSpPr>
          <p:grpSpPr>
            <a:xfrm>
              <a:off x="366120" y="984600"/>
              <a:ext cx="188280" cy="188280"/>
              <a:chOff x="366120" y="984600"/>
              <a:chExt cx="188280" cy="188280"/>
            </a:xfrm>
          </p:grpSpPr>
          <p:sp>
            <p:nvSpPr>
              <p:cNvPr id="444" name="Google Shape;720;p23"/>
              <p:cNvSpPr/>
              <p:nvPr/>
            </p:nvSpPr>
            <p:spPr>
              <a:xfrm>
                <a:off x="4366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721;p23"/>
              <p:cNvSpPr/>
              <p:nvPr/>
            </p:nvSpPr>
            <p:spPr>
              <a:xfrm>
                <a:off x="50544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722;p23"/>
              <p:cNvSpPr/>
              <p:nvPr/>
            </p:nvSpPr>
            <p:spPr>
              <a:xfrm>
                <a:off x="36612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723;p23"/>
              <p:cNvSpPr/>
              <p:nvPr/>
            </p:nvSpPr>
            <p:spPr>
              <a:xfrm>
                <a:off x="4536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724;p23"/>
              <p:cNvSpPr/>
              <p:nvPr/>
            </p:nvSpPr>
            <p:spPr>
              <a:xfrm>
                <a:off x="4536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725;p23"/>
              <p:cNvSpPr/>
              <p:nvPr/>
            </p:nvSpPr>
            <p:spPr>
              <a:xfrm>
                <a:off x="4536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0" name="Google Shape;726;p23"/>
            <p:cNvGrpSpPr/>
            <p:nvPr/>
          </p:nvGrpSpPr>
          <p:grpSpPr>
            <a:xfrm>
              <a:off x="1832040" y="256320"/>
              <a:ext cx="188280" cy="188280"/>
              <a:chOff x="1832040" y="256320"/>
              <a:chExt cx="188280" cy="188280"/>
            </a:xfrm>
          </p:grpSpPr>
          <p:sp>
            <p:nvSpPr>
              <p:cNvPr id="451" name="Google Shape;727;p23"/>
              <p:cNvSpPr/>
              <p:nvPr/>
            </p:nvSpPr>
            <p:spPr>
              <a:xfrm>
                <a:off x="190224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728;p23"/>
              <p:cNvSpPr/>
              <p:nvPr/>
            </p:nvSpPr>
            <p:spPr>
              <a:xfrm>
                <a:off x="197136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729;p23"/>
              <p:cNvSpPr/>
              <p:nvPr/>
            </p:nvSpPr>
            <p:spPr>
              <a:xfrm>
                <a:off x="18320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730;p23"/>
              <p:cNvSpPr/>
              <p:nvPr/>
            </p:nvSpPr>
            <p:spPr>
              <a:xfrm>
                <a:off x="191916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731;p23"/>
              <p:cNvSpPr/>
              <p:nvPr/>
            </p:nvSpPr>
            <p:spPr>
              <a:xfrm>
                <a:off x="191916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732;p23"/>
              <p:cNvSpPr/>
              <p:nvPr/>
            </p:nvSpPr>
            <p:spPr>
              <a:xfrm>
                <a:off x="191916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733;p23"/>
            <p:cNvGrpSpPr/>
            <p:nvPr/>
          </p:nvGrpSpPr>
          <p:grpSpPr>
            <a:xfrm>
              <a:off x="7743600" y="4608720"/>
              <a:ext cx="188280" cy="188280"/>
              <a:chOff x="7743600" y="4608720"/>
              <a:chExt cx="188280" cy="188280"/>
            </a:xfrm>
          </p:grpSpPr>
          <p:sp>
            <p:nvSpPr>
              <p:cNvPr id="458" name="Google Shape;734;p23"/>
              <p:cNvSpPr/>
              <p:nvPr/>
            </p:nvSpPr>
            <p:spPr>
              <a:xfrm>
                <a:off x="78138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735;p23"/>
              <p:cNvSpPr/>
              <p:nvPr/>
            </p:nvSpPr>
            <p:spPr>
              <a:xfrm>
                <a:off x="78829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36;p23"/>
              <p:cNvSpPr/>
              <p:nvPr/>
            </p:nvSpPr>
            <p:spPr>
              <a:xfrm>
                <a:off x="774360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37;p23"/>
              <p:cNvSpPr/>
              <p:nvPr/>
            </p:nvSpPr>
            <p:spPr>
              <a:xfrm>
                <a:off x="78307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38;p23"/>
              <p:cNvSpPr/>
              <p:nvPr/>
            </p:nvSpPr>
            <p:spPr>
              <a:xfrm>
                <a:off x="78307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39;p23"/>
              <p:cNvSpPr/>
              <p:nvPr/>
            </p:nvSpPr>
            <p:spPr>
              <a:xfrm>
                <a:off x="78307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64" name="Google Shape;740;p23"/>
          <p:cNvGrpSpPr/>
          <p:nvPr/>
        </p:nvGrpSpPr>
        <p:grpSpPr>
          <a:xfrm>
            <a:off x="-2462760" y="-2042640"/>
            <a:ext cx="13584600" cy="8850600"/>
            <a:chOff x="-2462760" y="-2042640"/>
            <a:chExt cx="13584600" cy="8850600"/>
          </a:xfrm>
        </p:grpSpPr>
        <p:sp>
          <p:nvSpPr>
            <p:cNvPr id="465" name="Google Shape;741;p23"/>
            <p:cNvSpPr/>
            <p:nvPr/>
          </p:nvSpPr>
          <p:spPr>
            <a:xfrm rot="20028600" flipH="1">
              <a:off x="-386640" y="-1722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742;p23"/>
            <p:cNvSpPr/>
            <p:nvPr/>
          </p:nvSpPr>
          <p:spPr>
            <a:xfrm rot="8445000">
              <a:off x="-2199600" y="-732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467" name="Google Shape;743;p23"/>
            <p:cNvSpPr/>
            <p:nvPr/>
          </p:nvSpPr>
          <p:spPr>
            <a:xfrm rot="20060400">
              <a:off x="6882840" y="3947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44;p23"/>
            <p:cNvSpPr/>
            <p:nvPr/>
          </p:nvSpPr>
          <p:spPr>
            <a:xfrm rot="8752800" flipH="1">
              <a:off x="8494200" y="31921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70" name="Google Shape;753;p24"/>
          <p:cNvGrpSpPr/>
          <p:nvPr/>
        </p:nvGrpSpPr>
        <p:grpSpPr>
          <a:xfrm>
            <a:off x="387720" y="829080"/>
            <a:ext cx="8458560" cy="3575880"/>
            <a:chOff x="387720" y="829080"/>
            <a:chExt cx="8458560" cy="3575880"/>
          </a:xfrm>
        </p:grpSpPr>
        <p:grpSp>
          <p:nvGrpSpPr>
            <p:cNvPr id="471" name="Google Shape;754;p24"/>
            <p:cNvGrpSpPr/>
            <p:nvPr/>
          </p:nvGrpSpPr>
          <p:grpSpPr>
            <a:xfrm>
              <a:off x="713160" y="829080"/>
              <a:ext cx="188280" cy="188280"/>
              <a:chOff x="713160" y="829080"/>
              <a:chExt cx="188280" cy="188280"/>
            </a:xfrm>
          </p:grpSpPr>
          <p:sp>
            <p:nvSpPr>
              <p:cNvPr id="472" name="Google Shape;755;p24"/>
              <p:cNvSpPr/>
              <p:nvPr/>
            </p:nvSpPr>
            <p:spPr>
              <a:xfrm>
                <a:off x="78372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56;p24"/>
              <p:cNvSpPr/>
              <p:nvPr/>
            </p:nvSpPr>
            <p:spPr>
              <a:xfrm>
                <a:off x="85248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57;p24"/>
              <p:cNvSpPr/>
              <p:nvPr/>
            </p:nvSpPr>
            <p:spPr>
              <a:xfrm>
                <a:off x="713160" y="917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58;p24"/>
              <p:cNvSpPr/>
              <p:nvPr/>
            </p:nvSpPr>
            <p:spPr>
              <a:xfrm>
                <a:off x="800280" y="900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59;p24"/>
              <p:cNvSpPr/>
              <p:nvPr/>
            </p:nvSpPr>
            <p:spPr>
              <a:xfrm>
                <a:off x="800280" y="969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60;p24"/>
              <p:cNvSpPr/>
              <p:nvPr/>
            </p:nvSpPr>
            <p:spPr>
              <a:xfrm>
                <a:off x="800280" y="829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8" name="Google Shape;761;p24"/>
            <p:cNvGrpSpPr/>
            <p:nvPr/>
          </p:nvGrpSpPr>
          <p:grpSpPr>
            <a:xfrm>
              <a:off x="387720" y="1754280"/>
              <a:ext cx="187920" cy="188640"/>
              <a:chOff x="387720" y="1754280"/>
              <a:chExt cx="187920" cy="188640"/>
            </a:xfrm>
          </p:grpSpPr>
          <p:sp>
            <p:nvSpPr>
              <p:cNvPr id="479" name="Google Shape;762;p24"/>
              <p:cNvSpPr/>
              <p:nvPr/>
            </p:nvSpPr>
            <p:spPr>
              <a:xfrm>
                <a:off x="45792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763;p24"/>
              <p:cNvSpPr/>
              <p:nvPr/>
            </p:nvSpPr>
            <p:spPr>
              <a:xfrm>
                <a:off x="52668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764;p24"/>
              <p:cNvSpPr/>
              <p:nvPr/>
            </p:nvSpPr>
            <p:spPr>
              <a:xfrm>
                <a:off x="387720" y="184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765;p24"/>
              <p:cNvSpPr/>
              <p:nvPr/>
            </p:nvSpPr>
            <p:spPr>
              <a:xfrm>
                <a:off x="474840" y="182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66;p24"/>
              <p:cNvSpPr/>
              <p:nvPr/>
            </p:nvSpPr>
            <p:spPr>
              <a:xfrm>
                <a:off x="474840" y="1895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67;p24"/>
              <p:cNvSpPr/>
              <p:nvPr/>
            </p:nvSpPr>
            <p:spPr>
              <a:xfrm>
                <a:off x="474840" y="175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5" name="Google Shape;768;p24"/>
            <p:cNvGrpSpPr/>
            <p:nvPr/>
          </p:nvGrpSpPr>
          <p:grpSpPr>
            <a:xfrm>
              <a:off x="8164800" y="4216320"/>
              <a:ext cx="188280" cy="188640"/>
              <a:chOff x="8164800" y="4216320"/>
              <a:chExt cx="188280" cy="188640"/>
            </a:xfrm>
          </p:grpSpPr>
          <p:sp>
            <p:nvSpPr>
              <p:cNvPr id="486" name="Google Shape;769;p24"/>
              <p:cNvSpPr/>
              <p:nvPr/>
            </p:nvSpPr>
            <p:spPr>
              <a:xfrm>
                <a:off x="823500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770;p24"/>
              <p:cNvSpPr/>
              <p:nvPr/>
            </p:nvSpPr>
            <p:spPr>
              <a:xfrm>
                <a:off x="830412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71;p24"/>
              <p:cNvSpPr/>
              <p:nvPr/>
            </p:nvSpPr>
            <p:spPr>
              <a:xfrm>
                <a:off x="8164800" y="430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772;p24"/>
              <p:cNvSpPr/>
              <p:nvPr/>
            </p:nvSpPr>
            <p:spPr>
              <a:xfrm>
                <a:off x="8251920" y="428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773;p24"/>
              <p:cNvSpPr/>
              <p:nvPr/>
            </p:nvSpPr>
            <p:spPr>
              <a:xfrm>
                <a:off x="8251920" y="4357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74;p24"/>
              <p:cNvSpPr/>
              <p:nvPr/>
            </p:nvSpPr>
            <p:spPr>
              <a:xfrm>
                <a:off x="8251920" y="421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2" name="Google Shape;775;p24"/>
            <p:cNvGrpSpPr/>
            <p:nvPr/>
          </p:nvGrpSpPr>
          <p:grpSpPr>
            <a:xfrm>
              <a:off x="8658000" y="3322440"/>
              <a:ext cx="188280" cy="188640"/>
              <a:chOff x="8658000" y="3322440"/>
              <a:chExt cx="188280" cy="188640"/>
            </a:xfrm>
          </p:grpSpPr>
          <p:sp>
            <p:nvSpPr>
              <p:cNvPr id="493" name="Google Shape;776;p24"/>
              <p:cNvSpPr/>
              <p:nvPr/>
            </p:nvSpPr>
            <p:spPr>
              <a:xfrm>
                <a:off x="872820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77;p24"/>
              <p:cNvSpPr/>
              <p:nvPr/>
            </p:nvSpPr>
            <p:spPr>
              <a:xfrm>
                <a:off x="879732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5" name="Google Shape;778;p24"/>
              <p:cNvSpPr/>
              <p:nvPr/>
            </p:nvSpPr>
            <p:spPr>
              <a:xfrm>
                <a:off x="8658000" y="3411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779;p24"/>
              <p:cNvSpPr/>
              <p:nvPr/>
            </p:nvSpPr>
            <p:spPr>
              <a:xfrm>
                <a:off x="8745120" y="3393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780;p24"/>
              <p:cNvSpPr/>
              <p:nvPr/>
            </p:nvSpPr>
            <p:spPr>
              <a:xfrm>
                <a:off x="8745120" y="3463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781;p24"/>
              <p:cNvSpPr/>
              <p:nvPr/>
            </p:nvSpPr>
            <p:spPr>
              <a:xfrm>
                <a:off x="8745120" y="3322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99" name="Google Shape;782;p24"/>
          <p:cNvGrpSpPr/>
          <p:nvPr/>
        </p:nvGrpSpPr>
        <p:grpSpPr>
          <a:xfrm>
            <a:off x="-1274040" y="-1424880"/>
            <a:ext cx="11046240" cy="7740720"/>
            <a:chOff x="-1274040" y="-1424880"/>
            <a:chExt cx="11046240" cy="7740720"/>
          </a:xfrm>
        </p:grpSpPr>
        <p:sp>
          <p:nvSpPr>
            <p:cNvPr id="500" name="Google Shape;783;p24"/>
            <p:cNvSpPr/>
            <p:nvPr/>
          </p:nvSpPr>
          <p:spPr>
            <a:xfrm rot="20503200">
              <a:off x="-1013760" y="-219960"/>
              <a:ext cx="2301120" cy="2028960"/>
            </a:xfrm>
            <a:custGeom>
              <a:avLst/>
              <a:gdLst>
                <a:gd name="textAreaLeft" fmla="*/ 0 w 2301120"/>
                <a:gd name="textAreaRight" fmla="*/ 2301480 w 2301120"/>
                <a:gd name="textAreaTop" fmla="*/ 0 h 2028960"/>
                <a:gd name="textAreaBottom" fmla="*/ 2029320 h 202896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784;p24"/>
            <p:cNvSpPr/>
            <p:nvPr/>
          </p:nvSpPr>
          <p:spPr>
            <a:xfrm rot="12146400">
              <a:off x="6343920" y="4313520"/>
              <a:ext cx="1978560" cy="1688400"/>
            </a:xfrm>
            <a:custGeom>
              <a:avLst/>
              <a:gdLst>
                <a:gd name="textAreaLeft" fmla="*/ 0 w 1978560"/>
                <a:gd name="textAreaRight" fmla="*/ 1978920 w 1978560"/>
                <a:gd name="textAreaTop" fmla="*/ 0 h 1688400"/>
                <a:gd name="textAreaBottom" fmla="*/ 1688760 h 16884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2" name="Google Shape;785;p24"/>
            <p:cNvSpPr/>
            <p:nvPr/>
          </p:nvSpPr>
          <p:spPr>
            <a:xfrm rot="10800000">
              <a:off x="7200720" y="3895560"/>
              <a:ext cx="2571480" cy="2267280"/>
            </a:xfrm>
            <a:custGeom>
              <a:avLst/>
              <a:gdLst>
                <a:gd name="textAreaLeft" fmla="*/ 0 w 2571480"/>
                <a:gd name="textAreaRight" fmla="*/ 2571840 w 2571480"/>
                <a:gd name="textAreaTop" fmla="*/ 0 h 2267280"/>
                <a:gd name="textAreaBottom" fmla="*/ 2267640 h 22672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3" name="Google Shape;786;p24"/>
            <p:cNvSpPr/>
            <p:nvPr/>
          </p:nvSpPr>
          <p:spPr>
            <a:xfrm rot="20177400" flipH="1">
              <a:off x="-195840" y="-1021320"/>
              <a:ext cx="2349720" cy="1635480"/>
            </a:xfrm>
            <a:custGeom>
              <a:avLst/>
              <a:gdLst>
                <a:gd name="textAreaLeft" fmla="*/ -360 w 2349720"/>
                <a:gd name="textAreaRight" fmla="*/ 2349720 w 2349720"/>
                <a:gd name="textAreaTop" fmla="*/ 0 h 1635480"/>
                <a:gd name="textAreaBottom" fmla="*/ 1635840 h 163548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05" name="Google Shape;797;p25"/>
          <p:cNvGrpSpPr/>
          <p:nvPr/>
        </p:nvGrpSpPr>
        <p:grpSpPr>
          <a:xfrm>
            <a:off x="600840" y="350640"/>
            <a:ext cx="8157240" cy="4440600"/>
            <a:chOff x="600840" y="350640"/>
            <a:chExt cx="8157240" cy="4440600"/>
          </a:xfrm>
        </p:grpSpPr>
        <p:grpSp>
          <p:nvGrpSpPr>
            <p:cNvPr id="506" name="Google Shape;798;p25"/>
            <p:cNvGrpSpPr/>
            <p:nvPr/>
          </p:nvGrpSpPr>
          <p:grpSpPr>
            <a:xfrm>
              <a:off x="600840" y="3612960"/>
              <a:ext cx="187920" cy="188280"/>
              <a:chOff x="600840" y="3612960"/>
              <a:chExt cx="187920" cy="188280"/>
            </a:xfrm>
          </p:grpSpPr>
          <p:sp>
            <p:nvSpPr>
              <p:cNvPr id="507" name="Google Shape;799;p25"/>
              <p:cNvSpPr/>
              <p:nvPr/>
            </p:nvSpPr>
            <p:spPr>
              <a:xfrm>
                <a:off x="67104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800;p25"/>
              <p:cNvSpPr/>
              <p:nvPr/>
            </p:nvSpPr>
            <p:spPr>
              <a:xfrm>
                <a:off x="73980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801;p25"/>
              <p:cNvSpPr/>
              <p:nvPr/>
            </p:nvSpPr>
            <p:spPr>
              <a:xfrm>
                <a:off x="600840" y="3701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802;p25"/>
              <p:cNvSpPr/>
              <p:nvPr/>
            </p:nvSpPr>
            <p:spPr>
              <a:xfrm>
                <a:off x="687960" y="3684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803;p25"/>
              <p:cNvSpPr/>
              <p:nvPr/>
            </p:nvSpPr>
            <p:spPr>
              <a:xfrm>
                <a:off x="687960" y="375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804;p25"/>
              <p:cNvSpPr/>
              <p:nvPr/>
            </p:nvSpPr>
            <p:spPr>
              <a:xfrm>
                <a:off x="687960" y="3612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3" name="Google Shape;805;p25"/>
            <p:cNvGrpSpPr/>
            <p:nvPr/>
          </p:nvGrpSpPr>
          <p:grpSpPr>
            <a:xfrm>
              <a:off x="1981800" y="4602600"/>
              <a:ext cx="187920" cy="188640"/>
              <a:chOff x="1981800" y="4602600"/>
              <a:chExt cx="187920" cy="188640"/>
            </a:xfrm>
          </p:grpSpPr>
          <p:sp>
            <p:nvSpPr>
              <p:cNvPr id="514" name="Google Shape;806;p25"/>
              <p:cNvSpPr/>
              <p:nvPr/>
            </p:nvSpPr>
            <p:spPr>
              <a:xfrm>
                <a:off x="205200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807;p25"/>
              <p:cNvSpPr/>
              <p:nvPr/>
            </p:nvSpPr>
            <p:spPr>
              <a:xfrm>
                <a:off x="212076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808;p25"/>
              <p:cNvSpPr/>
              <p:nvPr/>
            </p:nvSpPr>
            <p:spPr>
              <a:xfrm>
                <a:off x="1981800" y="4691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809;p25"/>
              <p:cNvSpPr/>
              <p:nvPr/>
            </p:nvSpPr>
            <p:spPr>
              <a:xfrm>
                <a:off x="2068920" y="467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810;p25"/>
              <p:cNvSpPr/>
              <p:nvPr/>
            </p:nvSpPr>
            <p:spPr>
              <a:xfrm>
                <a:off x="2068920" y="474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811;p25"/>
              <p:cNvSpPr/>
              <p:nvPr/>
            </p:nvSpPr>
            <p:spPr>
              <a:xfrm>
                <a:off x="2068920" y="4602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0" name="Google Shape;812;p25"/>
            <p:cNvGrpSpPr/>
            <p:nvPr/>
          </p:nvGrpSpPr>
          <p:grpSpPr>
            <a:xfrm>
              <a:off x="8569800" y="1716120"/>
              <a:ext cx="188280" cy="188640"/>
              <a:chOff x="8569800" y="1716120"/>
              <a:chExt cx="188280" cy="188640"/>
            </a:xfrm>
          </p:grpSpPr>
          <p:sp>
            <p:nvSpPr>
              <p:cNvPr id="521" name="Google Shape;813;p25"/>
              <p:cNvSpPr/>
              <p:nvPr/>
            </p:nvSpPr>
            <p:spPr>
              <a:xfrm>
                <a:off x="864036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814;p25"/>
              <p:cNvSpPr/>
              <p:nvPr/>
            </p:nvSpPr>
            <p:spPr>
              <a:xfrm>
                <a:off x="870912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815;p25"/>
              <p:cNvSpPr/>
              <p:nvPr/>
            </p:nvSpPr>
            <p:spPr>
              <a:xfrm>
                <a:off x="8569800" y="180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4" name="Google Shape;816;p25"/>
              <p:cNvSpPr/>
              <p:nvPr/>
            </p:nvSpPr>
            <p:spPr>
              <a:xfrm>
                <a:off x="8656920" y="178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817;p25"/>
              <p:cNvSpPr/>
              <p:nvPr/>
            </p:nvSpPr>
            <p:spPr>
              <a:xfrm>
                <a:off x="8656920" y="185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818;p25"/>
              <p:cNvSpPr/>
              <p:nvPr/>
            </p:nvSpPr>
            <p:spPr>
              <a:xfrm>
                <a:off x="8656920" y="171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7" name="Google Shape;819;p25"/>
            <p:cNvGrpSpPr/>
            <p:nvPr/>
          </p:nvGrpSpPr>
          <p:grpSpPr>
            <a:xfrm>
              <a:off x="7743600" y="350640"/>
              <a:ext cx="188280" cy="188640"/>
              <a:chOff x="7743600" y="350640"/>
              <a:chExt cx="188280" cy="188640"/>
            </a:xfrm>
          </p:grpSpPr>
          <p:sp>
            <p:nvSpPr>
              <p:cNvPr id="528" name="Google Shape;820;p25"/>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821;p25"/>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822;p25"/>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823;p25"/>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824;p25"/>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825;p25"/>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34" name="Google Shape;826;p25"/>
          <p:cNvGrpSpPr/>
          <p:nvPr/>
        </p:nvGrpSpPr>
        <p:grpSpPr>
          <a:xfrm>
            <a:off x="-1748520" y="-1207800"/>
            <a:ext cx="12684600" cy="8172000"/>
            <a:chOff x="-1748520" y="-1207800"/>
            <a:chExt cx="12684600" cy="8172000"/>
          </a:xfrm>
        </p:grpSpPr>
        <p:sp>
          <p:nvSpPr>
            <p:cNvPr id="535" name="Google Shape;827;p25"/>
            <p:cNvSpPr/>
            <p:nvPr/>
          </p:nvSpPr>
          <p:spPr>
            <a:xfrm rot="4066200">
              <a:off x="7409520" y="-794520"/>
              <a:ext cx="2042280" cy="1800720"/>
            </a:xfrm>
            <a:custGeom>
              <a:avLst/>
              <a:gdLst>
                <a:gd name="textAreaLeft" fmla="*/ 0 w 2042280"/>
                <a:gd name="textAreaRight" fmla="*/ 2042640 w 2042280"/>
                <a:gd name="textAreaTop" fmla="*/ 0 h 1800720"/>
                <a:gd name="textAreaBottom" fmla="*/ 1801080 h 180072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828;p25"/>
            <p:cNvSpPr/>
            <p:nvPr/>
          </p:nvSpPr>
          <p:spPr>
            <a:xfrm rot="14643600">
              <a:off x="7684920" y="-447480"/>
              <a:ext cx="3106800" cy="2263680"/>
            </a:xfrm>
            <a:custGeom>
              <a:avLst/>
              <a:gdLst>
                <a:gd name="textAreaLeft" fmla="*/ 0 w 3106800"/>
                <a:gd name="textAreaRight" fmla="*/ 3107160 w 310680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829;p25"/>
            <p:cNvSpPr/>
            <p:nvPr/>
          </p:nvSpPr>
          <p:spPr>
            <a:xfrm rot="13500000">
              <a:off x="-67680" y="4482000"/>
              <a:ext cx="2436120" cy="1899000"/>
            </a:xfrm>
            <a:custGeom>
              <a:avLst/>
              <a:gdLst>
                <a:gd name="textAreaLeft" fmla="*/ 0 w 2436120"/>
                <a:gd name="textAreaRight" fmla="*/ 2436480 w 2436120"/>
                <a:gd name="textAreaTop" fmla="*/ 0 h 1899000"/>
                <a:gd name="textAreaBottom" fmla="*/ 1899360 h 189900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30;p25"/>
            <p:cNvSpPr/>
            <p:nvPr/>
          </p:nvSpPr>
          <p:spPr>
            <a:xfrm rot="12961800">
              <a:off x="-1441800" y="4110120"/>
              <a:ext cx="3250800" cy="2098800"/>
            </a:xfrm>
            <a:custGeom>
              <a:avLst/>
              <a:gdLst>
                <a:gd name="textAreaLeft" fmla="*/ 0 w 3250800"/>
                <a:gd name="textAreaRight" fmla="*/ 3251160 w 3250800"/>
                <a:gd name="textAreaTop" fmla="*/ 0 h 2098800"/>
                <a:gd name="textAreaBottom" fmla="*/ 2099160 h 209880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40" name="Google Shape;845;p26"/>
          <p:cNvGrpSpPr/>
          <p:nvPr/>
        </p:nvGrpSpPr>
        <p:grpSpPr>
          <a:xfrm>
            <a:off x="512640" y="882000"/>
            <a:ext cx="8137800" cy="3847320"/>
            <a:chOff x="512640" y="882000"/>
            <a:chExt cx="8137800" cy="3847320"/>
          </a:xfrm>
        </p:grpSpPr>
        <p:grpSp>
          <p:nvGrpSpPr>
            <p:cNvPr id="541" name="Google Shape;846;p26"/>
            <p:cNvGrpSpPr/>
            <p:nvPr/>
          </p:nvGrpSpPr>
          <p:grpSpPr>
            <a:xfrm>
              <a:off x="512640" y="3785400"/>
              <a:ext cx="188280" cy="188640"/>
              <a:chOff x="512640" y="3785400"/>
              <a:chExt cx="188280" cy="188640"/>
            </a:xfrm>
          </p:grpSpPr>
          <p:sp>
            <p:nvSpPr>
              <p:cNvPr id="542" name="Google Shape;847;p26"/>
              <p:cNvSpPr/>
              <p:nvPr/>
            </p:nvSpPr>
            <p:spPr>
              <a:xfrm>
                <a:off x="58284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848;p26"/>
              <p:cNvSpPr/>
              <p:nvPr/>
            </p:nvSpPr>
            <p:spPr>
              <a:xfrm>
                <a:off x="65196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49;p26"/>
              <p:cNvSpPr/>
              <p:nvPr/>
            </p:nvSpPr>
            <p:spPr>
              <a:xfrm>
                <a:off x="512640" y="3873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50;p26"/>
              <p:cNvSpPr/>
              <p:nvPr/>
            </p:nvSpPr>
            <p:spPr>
              <a:xfrm>
                <a:off x="599760" y="3856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851;p26"/>
              <p:cNvSpPr/>
              <p:nvPr/>
            </p:nvSpPr>
            <p:spPr>
              <a:xfrm>
                <a:off x="599760" y="3926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852;p26"/>
              <p:cNvSpPr/>
              <p:nvPr/>
            </p:nvSpPr>
            <p:spPr>
              <a:xfrm>
                <a:off x="599760" y="3785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8" name="Google Shape;853;p26"/>
            <p:cNvGrpSpPr/>
            <p:nvPr/>
          </p:nvGrpSpPr>
          <p:grpSpPr>
            <a:xfrm>
              <a:off x="1322280" y="4540680"/>
              <a:ext cx="188280" cy="188640"/>
              <a:chOff x="1322280" y="4540680"/>
              <a:chExt cx="188280" cy="188640"/>
            </a:xfrm>
          </p:grpSpPr>
          <p:sp>
            <p:nvSpPr>
              <p:cNvPr id="549" name="Google Shape;854;p26"/>
              <p:cNvSpPr/>
              <p:nvPr/>
            </p:nvSpPr>
            <p:spPr>
              <a:xfrm>
                <a:off x="139284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855;p26"/>
              <p:cNvSpPr/>
              <p:nvPr/>
            </p:nvSpPr>
            <p:spPr>
              <a:xfrm>
                <a:off x="146160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856;p26"/>
              <p:cNvSpPr/>
              <p:nvPr/>
            </p:nvSpPr>
            <p:spPr>
              <a:xfrm>
                <a:off x="1322280" y="462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857;p26"/>
              <p:cNvSpPr/>
              <p:nvPr/>
            </p:nvSpPr>
            <p:spPr>
              <a:xfrm>
                <a:off x="1409400" y="461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858;p26"/>
              <p:cNvSpPr/>
              <p:nvPr/>
            </p:nvSpPr>
            <p:spPr>
              <a:xfrm>
                <a:off x="1409400" y="4681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859;p26"/>
              <p:cNvSpPr/>
              <p:nvPr/>
            </p:nvSpPr>
            <p:spPr>
              <a:xfrm>
                <a:off x="1409400" y="45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5" name="Google Shape;860;p26"/>
            <p:cNvGrpSpPr/>
            <p:nvPr/>
          </p:nvGrpSpPr>
          <p:grpSpPr>
            <a:xfrm>
              <a:off x="8462160" y="882000"/>
              <a:ext cx="188280" cy="188640"/>
              <a:chOff x="8462160" y="882000"/>
              <a:chExt cx="188280" cy="188640"/>
            </a:xfrm>
          </p:grpSpPr>
          <p:sp>
            <p:nvSpPr>
              <p:cNvPr id="556" name="Google Shape;861;p26"/>
              <p:cNvSpPr/>
              <p:nvPr/>
            </p:nvSpPr>
            <p:spPr>
              <a:xfrm>
                <a:off x="853272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62;p26"/>
              <p:cNvSpPr/>
              <p:nvPr/>
            </p:nvSpPr>
            <p:spPr>
              <a:xfrm>
                <a:off x="860148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863;p26"/>
              <p:cNvSpPr/>
              <p:nvPr/>
            </p:nvSpPr>
            <p:spPr>
              <a:xfrm>
                <a:off x="8462160" y="970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9" name="Google Shape;864;p26"/>
              <p:cNvSpPr/>
              <p:nvPr/>
            </p:nvSpPr>
            <p:spPr>
              <a:xfrm>
                <a:off x="8549280" y="953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0" name="Google Shape;865;p26"/>
              <p:cNvSpPr/>
              <p:nvPr/>
            </p:nvSpPr>
            <p:spPr>
              <a:xfrm>
                <a:off x="8549280" y="102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1" name="Google Shape;866;p26"/>
              <p:cNvSpPr/>
              <p:nvPr/>
            </p:nvSpPr>
            <p:spPr>
              <a:xfrm>
                <a:off x="8549280" y="882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2" name="Google Shape;867;p26"/>
            <p:cNvGrpSpPr/>
            <p:nvPr/>
          </p:nvGrpSpPr>
          <p:grpSpPr>
            <a:xfrm>
              <a:off x="8336520" y="1497240"/>
              <a:ext cx="188280" cy="188640"/>
              <a:chOff x="8336520" y="1497240"/>
              <a:chExt cx="188280" cy="188640"/>
            </a:xfrm>
          </p:grpSpPr>
          <p:sp>
            <p:nvSpPr>
              <p:cNvPr id="563" name="Google Shape;868;p26"/>
              <p:cNvSpPr/>
              <p:nvPr/>
            </p:nvSpPr>
            <p:spPr>
              <a:xfrm>
                <a:off x="840708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869;p26"/>
              <p:cNvSpPr/>
              <p:nvPr/>
            </p:nvSpPr>
            <p:spPr>
              <a:xfrm>
                <a:off x="847584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870;p26"/>
              <p:cNvSpPr/>
              <p:nvPr/>
            </p:nvSpPr>
            <p:spPr>
              <a:xfrm>
                <a:off x="8336520" y="1586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871;p26"/>
              <p:cNvSpPr/>
              <p:nvPr/>
            </p:nvSpPr>
            <p:spPr>
              <a:xfrm>
                <a:off x="8423640" y="1568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872;p26"/>
              <p:cNvSpPr/>
              <p:nvPr/>
            </p:nvSpPr>
            <p:spPr>
              <a:xfrm>
                <a:off x="8423640" y="1638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873;p26"/>
              <p:cNvSpPr/>
              <p:nvPr/>
            </p:nvSpPr>
            <p:spPr>
              <a:xfrm>
                <a:off x="8423640" y="1497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69" name="Google Shape;874;p26"/>
          <p:cNvGrpSpPr/>
          <p:nvPr/>
        </p:nvGrpSpPr>
        <p:grpSpPr>
          <a:xfrm>
            <a:off x="-1535400" y="-2144160"/>
            <a:ext cx="12569400" cy="8617680"/>
            <a:chOff x="-1535400" y="-2144160"/>
            <a:chExt cx="12569400" cy="8617680"/>
          </a:xfrm>
        </p:grpSpPr>
        <p:sp>
          <p:nvSpPr>
            <p:cNvPr id="570" name="Google Shape;875;p26"/>
            <p:cNvSpPr/>
            <p:nvPr/>
          </p:nvSpPr>
          <p:spPr>
            <a:xfrm rot="340800" flipH="1">
              <a:off x="-1104840" y="413388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876;p26"/>
            <p:cNvSpPr/>
            <p:nvPr/>
          </p:nvSpPr>
          <p:spPr>
            <a:xfrm rot="16200000">
              <a:off x="-1247400" y="36680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877;p26"/>
            <p:cNvSpPr/>
            <p:nvPr/>
          </p:nvSpPr>
          <p:spPr>
            <a:xfrm rot="1512000" flipH="1">
              <a:off x="6377760" y="-145332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78;p26"/>
            <p:cNvSpPr/>
            <p:nvPr/>
          </p:nvSpPr>
          <p:spPr>
            <a:xfrm rot="7022400">
              <a:off x="8356680" y="-9709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4" name="PlaceHolder 1"/>
          <p:cNvSpPr>
            <a:spLocks noGrp="1"/>
          </p:cNvSpPr>
          <p:nvPr>
            <p:ph type="title"/>
          </p:nvPr>
        </p:nvSpPr>
        <p:spPr>
          <a:xfrm>
            <a:off x="713160" y="63468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5" name="PlaceHolder 2"/>
          <p:cNvSpPr>
            <a:spLocks noGrp="1"/>
          </p:cNvSpPr>
          <p:nvPr>
            <p:ph type="title"/>
          </p:nvPr>
        </p:nvSpPr>
        <p:spPr>
          <a:xfrm>
            <a:off x="713160" y="189252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6" name="PlaceHolder 3"/>
          <p:cNvSpPr>
            <a:spLocks noGrp="1"/>
          </p:cNvSpPr>
          <p:nvPr>
            <p:ph type="title"/>
          </p:nvPr>
        </p:nvSpPr>
        <p:spPr>
          <a:xfrm>
            <a:off x="713160" y="315036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grpSp>
        <p:nvGrpSpPr>
          <p:cNvPr id="577" name="Google Shape;886;p27"/>
          <p:cNvGrpSpPr/>
          <p:nvPr/>
        </p:nvGrpSpPr>
        <p:grpSpPr>
          <a:xfrm>
            <a:off x="-1563840" y="-1800360"/>
            <a:ext cx="12517920" cy="10093680"/>
            <a:chOff x="-1563840" y="-1800360"/>
            <a:chExt cx="12517920" cy="10093680"/>
          </a:xfrm>
        </p:grpSpPr>
        <p:sp>
          <p:nvSpPr>
            <p:cNvPr id="578" name="Google Shape;887;p27"/>
            <p:cNvSpPr/>
            <p:nvPr/>
          </p:nvSpPr>
          <p:spPr>
            <a:xfrm rot="2700000">
              <a:off x="7008840" y="-798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888;p27"/>
            <p:cNvSpPr/>
            <p:nvPr/>
          </p:nvSpPr>
          <p:spPr>
            <a:xfrm rot="9441600" flipH="1">
              <a:off x="-896040" y="371808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0" name="Google Shape;889;p27"/>
          <p:cNvGrpSpPr/>
          <p:nvPr/>
        </p:nvGrpSpPr>
        <p:grpSpPr>
          <a:xfrm>
            <a:off x="3712320" y="380160"/>
            <a:ext cx="5008320" cy="4322520"/>
            <a:chOff x="3712320" y="380160"/>
            <a:chExt cx="5008320" cy="4322520"/>
          </a:xfrm>
        </p:grpSpPr>
        <p:grpSp>
          <p:nvGrpSpPr>
            <p:cNvPr id="581" name="Google Shape;890;p27"/>
            <p:cNvGrpSpPr/>
            <p:nvPr/>
          </p:nvGrpSpPr>
          <p:grpSpPr>
            <a:xfrm>
              <a:off x="7806960" y="380160"/>
              <a:ext cx="187920" cy="188640"/>
              <a:chOff x="7806960" y="380160"/>
              <a:chExt cx="187920" cy="188640"/>
            </a:xfrm>
          </p:grpSpPr>
          <p:sp>
            <p:nvSpPr>
              <p:cNvPr id="582" name="Google Shape;891;p27"/>
              <p:cNvSpPr/>
              <p:nvPr/>
            </p:nvSpPr>
            <p:spPr>
              <a:xfrm>
                <a:off x="787716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892;p27"/>
              <p:cNvSpPr/>
              <p:nvPr/>
            </p:nvSpPr>
            <p:spPr>
              <a:xfrm>
                <a:off x="794592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893;p27"/>
              <p:cNvSpPr/>
              <p:nvPr/>
            </p:nvSpPr>
            <p:spPr>
              <a:xfrm>
                <a:off x="7806960" y="469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894;p27"/>
              <p:cNvSpPr/>
              <p:nvPr/>
            </p:nvSpPr>
            <p:spPr>
              <a:xfrm>
                <a:off x="7894080" y="451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895;p27"/>
              <p:cNvSpPr/>
              <p:nvPr/>
            </p:nvSpPr>
            <p:spPr>
              <a:xfrm>
                <a:off x="7894080" y="520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896;p27"/>
              <p:cNvSpPr/>
              <p:nvPr/>
            </p:nvSpPr>
            <p:spPr>
              <a:xfrm>
                <a:off x="7894080" y="380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8" name="Google Shape;897;p27"/>
            <p:cNvGrpSpPr/>
            <p:nvPr/>
          </p:nvGrpSpPr>
          <p:grpSpPr>
            <a:xfrm>
              <a:off x="3712320" y="4514040"/>
              <a:ext cx="187920" cy="188640"/>
              <a:chOff x="3712320" y="4514040"/>
              <a:chExt cx="187920" cy="188640"/>
            </a:xfrm>
          </p:grpSpPr>
          <p:sp>
            <p:nvSpPr>
              <p:cNvPr id="589" name="Google Shape;898;p27"/>
              <p:cNvSpPr/>
              <p:nvPr/>
            </p:nvSpPr>
            <p:spPr>
              <a:xfrm>
                <a:off x="3782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899;p27"/>
              <p:cNvSpPr/>
              <p:nvPr/>
            </p:nvSpPr>
            <p:spPr>
              <a:xfrm>
                <a:off x="38512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900;p27"/>
              <p:cNvSpPr/>
              <p:nvPr/>
            </p:nvSpPr>
            <p:spPr>
              <a:xfrm>
                <a:off x="37123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901;p27"/>
              <p:cNvSpPr/>
              <p:nvPr/>
            </p:nvSpPr>
            <p:spPr>
              <a:xfrm>
                <a:off x="37994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02;p27"/>
              <p:cNvSpPr/>
              <p:nvPr/>
            </p:nvSpPr>
            <p:spPr>
              <a:xfrm>
                <a:off x="37994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903;p27"/>
              <p:cNvSpPr/>
              <p:nvPr/>
            </p:nvSpPr>
            <p:spPr>
              <a:xfrm>
                <a:off x="37994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5" name="Google Shape;904;p27"/>
            <p:cNvGrpSpPr/>
            <p:nvPr/>
          </p:nvGrpSpPr>
          <p:grpSpPr>
            <a:xfrm>
              <a:off x="8532720" y="3919320"/>
              <a:ext cx="187920" cy="188280"/>
              <a:chOff x="8532720" y="3919320"/>
              <a:chExt cx="187920" cy="188280"/>
            </a:xfrm>
          </p:grpSpPr>
          <p:sp>
            <p:nvSpPr>
              <p:cNvPr id="596" name="Google Shape;905;p27"/>
              <p:cNvSpPr/>
              <p:nvPr/>
            </p:nvSpPr>
            <p:spPr>
              <a:xfrm>
                <a:off x="860292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906;p27"/>
              <p:cNvSpPr/>
              <p:nvPr/>
            </p:nvSpPr>
            <p:spPr>
              <a:xfrm>
                <a:off x="867168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907;p27"/>
              <p:cNvSpPr/>
              <p:nvPr/>
            </p:nvSpPr>
            <p:spPr>
              <a:xfrm>
                <a:off x="8532720" y="4007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908;p27"/>
              <p:cNvSpPr/>
              <p:nvPr/>
            </p:nvSpPr>
            <p:spPr>
              <a:xfrm>
                <a:off x="8619840" y="3990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909;p27"/>
              <p:cNvSpPr/>
              <p:nvPr/>
            </p:nvSpPr>
            <p:spPr>
              <a:xfrm>
                <a:off x="8619840" y="4059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910;p27"/>
              <p:cNvSpPr/>
              <p:nvPr/>
            </p:nvSpPr>
            <p:spPr>
              <a:xfrm>
                <a:off x="8619840" y="391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03" name="Google Shape;913;p28"/>
          <p:cNvGrpSpPr/>
          <p:nvPr/>
        </p:nvGrpSpPr>
        <p:grpSpPr>
          <a:xfrm>
            <a:off x="403200" y="350640"/>
            <a:ext cx="8429400" cy="4490280"/>
            <a:chOff x="403200" y="350640"/>
            <a:chExt cx="8429400" cy="4490280"/>
          </a:xfrm>
        </p:grpSpPr>
        <p:grpSp>
          <p:nvGrpSpPr>
            <p:cNvPr id="604" name="Google Shape;914;p28"/>
            <p:cNvGrpSpPr/>
            <p:nvPr/>
          </p:nvGrpSpPr>
          <p:grpSpPr>
            <a:xfrm>
              <a:off x="1219680" y="350640"/>
              <a:ext cx="188280" cy="188640"/>
              <a:chOff x="1219680" y="350640"/>
              <a:chExt cx="188280" cy="188640"/>
            </a:xfrm>
          </p:grpSpPr>
          <p:sp>
            <p:nvSpPr>
              <p:cNvPr id="605" name="Google Shape;915;p28"/>
              <p:cNvSpPr/>
              <p:nvPr/>
            </p:nvSpPr>
            <p:spPr>
              <a:xfrm>
                <a:off x="128988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916;p28"/>
              <p:cNvSpPr/>
              <p:nvPr/>
            </p:nvSpPr>
            <p:spPr>
              <a:xfrm>
                <a:off x="13590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917;p28"/>
              <p:cNvSpPr/>
              <p:nvPr/>
            </p:nvSpPr>
            <p:spPr>
              <a:xfrm>
                <a:off x="121968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918;p28"/>
              <p:cNvSpPr/>
              <p:nvPr/>
            </p:nvSpPr>
            <p:spPr>
              <a:xfrm>
                <a:off x="130680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919;p28"/>
              <p:cNvSpPr/>
              <p:nvPr/>
            </p:nvSpPr>
            <p:spPr>
              <a:xfrm>
                <a:off x="130680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920;p28"/>
              <p:cNvSpPr/>
              <p:nvPr/>
            </p:nvSpPr>
            <p:spPr>
              <a:xfrm>
                <a:off x="130680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921;p28"/>
            <p:cNvGrpSpPr/>
            <p:nvPr/>
          </p:nvGrpSpPr>
          <p:grpSpPr>
            <a:xfrm>
              <a:off x="8644680" y="3715200"/>
              <a:ext cx="187920" cy="188280"/>
              <a:chOff x="8644680" y="3715200"/>
              <a:chExt cx="187920" cy="188280"/>
            </a:xfrm>
          </p:grpSpPr>
          <p:sp>
            <p:nvSpPr>
              <p:cNvPr id="612" name="Google Shape;922;p28"/>
              <p:cNvSpPr/>
              <p:nvPr/>
            </p:nvSpPr>
            <p:spPr>
              <a:xfrm>
                <a:off x="87148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23;p28"/>
              <p:cNvSpPr/>
              <p:nvPr/>
            </p:nvSpPr>
            <p:spPr>
              <a:xfrm>
                <a:off x="878364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24;p28"/>
              <p:cNvSpPr/>
              <p:nvPr/>
            </p:nvSpPr>
            <p:spPr>
              <a:xfrm>
                <a:off x="86446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925;p28"/>
              <p:cNvSpPr/>
              <p:nvPr/>
            </p:nvSpPr>
            <p:spPr>
              <a:xfrm>
                <a:off x="87318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926;p28"/>
              <p:cNvSpPr/>
              <p:nvPr/>
            </p:nvSpPr>
            <p:spPr>
              <a:xfrm>
                <a:off x="87318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927;p28"/>
              <p:cNvSpPr/>
              <p:nvPr/>
            </p:nvSpPr>
            <p:spPr>
              <a:xfrm>
                <a:off x="87318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928;p28"/>
            <p:cNvGrpSpPr/>
            <p:nvPr/>
          </p:nvGrpSpPr>
          <p:grpSpPr>
            <a:xfrm>
              <a:off x="403200" y="1607400"/>
              <a:ext cx="188280" cy="188280"/>
              <a:chOff x="403200" y="1607400"/>
              <a:chExt cx="188280" cy="188280"/>
            </a:xfrm>
          </p:grpSpPr>
          <p:sp>
            <p:nvSpPr>
              <p:cNvPr id="619" name="Google Shape;929;p28"/>
              <p:cNvSpPr/>
              <p:nvPr/>
            </p:nvSpPr>
            <p:spPr>
              <a:xfrm>
                <a:off x="47340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930;p28"/>
              <p:cNvSpPr/>
              <p:nvPr/>
            </p:nvSpPr>
            <p:spPr>
              <a:xfrm>
                <a:off x="54252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31;p28"/>
              <p:cNvSpPr/>
              <p:nvPr/>
            </p:nvSpPr>
            <p:spPr>
              <a:xfrm>
                <a:off x="403200" y="1695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32;p28"/>
              <p:cNvSpPr/>
              <p:nvPr/>
            </p:nvSpPr>
            <p:spPr>
              <a:xfrm>
                <a:off x="490320" y="1678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933;p28"/>
              <p:cNvSpPr/>
              <p:nvPr/>
            </p:nvSpPr>
            <p:spPr>
              <a:xfrm>
                <a:off x="490320" y="1747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934;p28"/>
              <p:cNvSpPr/>
              <p:nvPr/>
            </p:nvSpPr>
            <p:spPr>
              <a:xfrm>
                <a:off x="490320" y="160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5" name="Google Shape;935;p28"/>
            <p:cNvGrpSpPr/>
            <p:nvPr/>
          </p:nvGrpSpPr>
          <p:grpSpPr>
            <a:xfrm>
              <a:off x="7466040" y="4652280"/>
              <a:ext cx="188280" cy="188640"/>
              <a:chOff x="7466040" y="4652280"/>
              <a:chExt cx="188280" cy="188640"/>
            </a:xfrm>
          </p:grpSpPr>
          <p:sp>
            <p:nvSpPr>
              <p:cNvPr id="626" name="Google Shape;936;p28"/>
              <p:cNvSpPr/>
              <p:nvPr/>
            </p:nvSpPr>
            <p:spPr>
              <a:xfrm>
                <a:off x="753660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937;p28"/>
              <p:cNvSpPr/>
              <p:nvPr/>
            </p:nvSpPr>
            <p:spPr>
              <a:xfrm>
                <a:off x="760536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938;p28"/>
              <p:cNvSpPr/>
              <p:nvPr/>
            </p:nvSpPr>
            <p:spPr>
              <a:xfrm>
                <a:off x="7466040" y="4740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939;p28"/>
              <p:cNvSpPr/>
              <p:nvPr/>
            </p:nvSpPr>
            <p:spPr>
              <a:xfrm>
                <a:off x="7553520" y="472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940;p28"/>
              <p:cNvSpPr/>
              <p:nvPr/>
            </p:nvSpPr>
            <p:spPr>
              <a:xfrm>
                <a:off x="7553520" y="4793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941;p28"/>
              <p:cNvSpPr/>
              <p:nvPr/>
            </p:nvSpPr>
            <p:spPr>
              <a:xfrm>
                <a:off x="7553520" y="4652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32" name="Google Shape;942;p28"/>
          <p:cNvGrpSpPr/>
          <p:nvPr/>
        </p:nvGrpSpPr>
        <p:grpSpPr>
          <a:xfrm>
            <a:off x="-1811160" y="-1570320"/>
            <a:ext cx="12765240" cy="8363880"/>
            <a:chOff x="-1811160" y="-1570320"/>
            <a:chExt cx="12765240" cy="8363880"/>
          </a:xfrm>
        </p:grpSpPr>
        <p:sp>
          <p:nvSpPr>
            <p:cNvPr id="633" name="Google Shape;943;p28"/>
            <p:cNvSpPr/>
            <p:nvPr/>
          </p:nvSpPr>
          <p:spPr>
            <a:xfrm rot="15062400" flipH="1">
              <a:off x="-1259640" y="-4222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944;p28"/>
            <p:cNvSpPr/>
            <p:nvPr/>
          </p:nvSpPr>
          <p:spPr>
            <a:xfrm rot="4900800" flipH="1">
              <a:off x="8021160" y="35874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945;p28"/>
            <p:cNvSpPr/>
            <p:nvPr/>
          </p:nvSpPr>
          <p:spPr>
            <a:xfrm rot="20605800">
              <a:off x="6996240" y="4146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36" name="Google Shape;946;p28"/>
            <p:cNvSpPr/>
            <p:nvPr/>
          </p:nvSpPr>
          <p:spPr>
            <a:xfrm rot="9868200">
              <a:off x="-1396800" y="-1110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329720" y="2072520"/>
            <a:ext cx="4146480" cy="771120"/>
          </a:xfrm>
          <a:prstGeom prst="rect">
            <a:avLst/>
          </a:prstGeom>
          <a:noFill/>
          <a:ln w="0">
            <a:noFill/>
          </a:ln>
        </p:spPr>
        <p:txBody>
          <a:bodyPr lIns="91440" tIns="91440" rIns="91440" bIns="91440" anchor="b">
            <a:noAutofit/>
          </a:bodyPr>
          <a:lstStyle/>
          <a:p>
            <a:pPr indent="0">
              <a:lnSpc>
                <a:spcPct val="100000"/>
              </a:lnSpc>
              <a:buNone/>
            </a:pPr>
            <a:r>
              <a:rPr lang="fr-FR" sz="4600" b="0" strike="noStrike" spc="-1">
                <a:solidFill>
                  <a:schemeClr val="dk1"/>
                </a:solidFill>
                <a:latin typeface="Plus Jakarta Sans ExtraBold"/>
                <a:ea typeface="Plus Jakarta Sans ExtraBold"/>
              </a:rPr>
              <a:t>xx%</a:t>
            </a:r>
            <a:endParaRPr lang="fr-FR" sz="4600" b="0" strike="noStrike" spc="-1">
              <a:solidFill>
                <a:schemeClr val="dk1"/>
              </a:solidFill>
              <a:latin typeface="Arial"/>
            </a:endParaRPr>
          </a:p>
        </p:txBody>
      </p:sp>
      <p:grpSp>
        <p:nvGrpSpPr>
          <p:cNvPr id="30" name="Google Shape;308;p11"/>
          <p:cNvGrpSpPr/>
          <p:nvPr/>
        </p:nvGrpSpPr>
        <p:grpSpPr>
          <a:xfrm>
            <a:off x="-1251000" y="-2027160"/>
            <a:ext cx="12666600" cy="8681760"/>
            <a:chOff x="-1251000" y="-2027160"/>
            <a:chExt cx="12666600" cy="8681760"/>
          </a:xfrm>
        </p:grpSpPr>
        <p:sp>
          <p:nvSpPr>
            <p:cNvPr id="31" name="Google Shape;309;p11"/>
            <p:cNvSpPr/>
            <p:nvPr/>
          </p:nvSpPr>
          <p:spPr>
            <a:xfrm rot="4934400" flipH="1">
              <a:off x="7550640" y="272556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310;p11"/>
            <p:cNvSpPr/>
            <p:nvPr/>
          </p:nvSpPr>
          <p:spPr>
            <a:xfrm rot="20088000">
              <a:off x="-968400" y="-1336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311;p11"/>
          <p:cNvGrpSpPr/>
          <p:nvPr/>
        </p:nvGrpSpPr>
        <p:grpSpPr>
          <a:xfrm>
            <a:off x="5585760" y="186840"/>
            <a:ext cx="2809080" cy="1255320"/>
            <a:chOff x="5585760" y="186840"/>
            <a:chExt cx="2809080" cy="1255320"/>
          </a:xfrm>
        </p:grpSpPr>
        <p:grpSp>
          <p:nvGrpSpPr>
            <p:cNvPr id="34" name="Google Shape;312;p11"/>
            <p:cNvGrpSpPr/>
            <p:nvPr/>
          </p:nvGrpSpPr>
          <p:grpSpPr>
            <a:xfrm>
              <a:off x="5585760" y="186840"/>
              <a:ext cx="187920" cy="188640"/>
              <a:chOff x="5585760" y="186840"/>
              <a:chExt cx="187920" cy="188640"/>
            </a:xfrm>
          </p:grpSpPr>
          <p:sp>
            <p:nvSpPr>
              <p:cNvPr id="35" name="Google Shape;313;p11"/>
              <p:cNvSpPr/>
              <p:nvPr/>
            </p:nvSpPr>
            <p:spPr>
              <a:xfrm>
                <a:off x="565596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314;p11"/>
              <p:cNvSpPr/>
              <p:nvPr/>
            </p:nvSpPr>
            <p:spPr>
              <a:xfrm>
                <a:off x="572472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315;p11"/>
              <p:cNvSpPr/>
              <p:nvPr/>
            </p:nvSpPr>
            <p:spPr>
              <a:xfrm>
                <a:off x="5585760" y="275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316;p11"/>
              <p:cNvSpPr/>
              <p:nvPr/>
            </p:nvSpPr>
            <p:spPr>
              <a:xfrm>
                <a:off x="5672880" y="25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317;p11"/>
              <p:cNvSpPr/>
              <p:nvPr/>
            </p:nvSpPr>
            <p:spPr>
              <a:xfrm>
                <a:off x="5672880" y="327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318;p11"/>
              <p:cNvSpPr/>
              <p:nvPr/>
            </p:nvSpPr>
            <p:spPr>
              <a:xfrm>
                <a:off x="5672880" y="18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 name="Google Shape;319;p11"/>
            <p:cNvGrpSpPr/>
            <p:nvPr/>
          </p:nvGrpSpPr>
          <p:grpSpPr>
            <a:xfrm>
              <a:off x="8206560" y="1253880"/>
              <a:ext cx="188280" cy="188280"/>
              <a:chOff x="8206560" y="1253880"/>
              <a:chExt cx="188280" cy="188280"/>
            </a:xfrm>
          </p:grpSpPr>
          <p:sp>
            <p:nvSpPr>
              <p:cNvPr id="42" name="Google Shape;320;p11"/>
              <p:cNvSpPr/>
              <p:nvPr/>
            </p:nvSpPr>
            <p:spPr>
              <a:xfrm>
                <a:off x="827712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321;p11"/>
              <p:cNvSpPr/>
              <p:nvPr/>
            </p:nvSpPr>
            <p:spPr>
              <a:xfrm>
                <a:off x="834588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322;p11"/>
              <p:cNvSpPr/>
              <p:nvPr/>
            </p:nvSpPr>
            <p:spPr>
              <a:xfrm>
                <a:off x="820656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323;p11"/>
              <p:cNvSpPr/>
              <p:nvPr/>
            </p:nvSpPr>
            <p:spPr>
              <a:xfrm>
                <a:off x="8294040" y="132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324;p11"/>
              <p:cNvSpPr/>
              <p:nvPr/>
            </p:nvSpPr>
            <p:spPr>
              <a:xfrm>
                <a:off x="8294040" y="139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325;p11"/>
              <p:cNvSpPr/>
              <p:nvPr/>
            </p:nvSpPr>
            <p:spPr>
              <a:xfrm>
                <a:off x="8294040" y="125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38" name="Google Shape;949;p29"/>
          <p:cNvGrpSpPr/>
          <p:nvPr/>
        </p:nvGrpSpPr>
        <p:grpSpPr>
          <a:xfrm>
            <a:off x="316080" y="1028160"/>
            <a:ext cx="8640720" cy="3524400"/>
            <a:chOff x="316080" y="1028160"/>
            <a:chExt cx="8640720" cy="3524400"/>
          </a:xfrm>
        </p:grpSpPr>
        <p:grpSp>
          <p:nvGrpSpPr>
            <p:cNvPr id="639" name="Google Shape;950;p29"/>
            <p:cNvGrpSpPr/>
            <p:nvPr/>
          </p:nvGrpSpPr>
          <p:grpSpPr>
            <a:xfrm>
              <a:off x="1264320" y="4364280"/>
              <a:ext cx="188280" cy="188280"/>
              <a:chOff x="1264320" y="4364280"/>
              <a:chExt cx="188280" cy="188280"/>
            </a:xfrm>
          </p:grpSpPr>
          <p:sp>
            <p:nvSpPr>
              <p:cNvPr id="640" name="Google Shape;951;p29"/>
              <p:cNvSpPr/>
              <p:nvPr/>
            </p:nvSpPr>
            <p:spPr>
              <a:xfrm>
                <a:off x="133488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952;p29"/>
              <p:cNvSpPr/>
              <p:nvPr/>
            </p:nvSpPr>
            <p:spPr>
              <a:xfrm>
                <a:off x="140364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953;p29"/>
              <p:cNvSpPr/>
              <p:nvPr/>
            </p:nvSpPr>
            <p:spPr>
              <a:xfrm>
                <a:off x="1264320" y="445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954;p29"/>
              <p:cNvSpPr/>
              <p:nvPr/>
            </p:nvSpPr>
            <p:spPr>
              <a:xfrm>
                <a:off x="1351440" y="443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955;p29"/>
              <p:cNvSpPr/>
              <p:nvPr/>
            </p:nvSpPr>
            <p:spPr>
              <a:xfrm>
                <a:off x="1351440" y="4504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956;p29"/>
              <p:cNvSpPr/>
              <p:nvPr/>
            </p:nvSpPr>
            <p:spPr>
              <a:xfrm>
                <a:off x="1351440" y="436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57;p29"/>
            <p:cNvGrpSpPr/>
            <p:nvPr/>
          </p:nvGrpSpPr>
          <p:grpSpPr>
            <a:xfrm>
              <a:off x="316080" y="3715200"/>
              <a:ext cx="188280" cy="188280"/>
              <a:chOff x="316080" y="3715200"/>
              <a:chExt cx="188280" cy="188280"/>
            </a:xfrm>
          </p:grpSpPr>
          <p:sp>
            <p:nvSpPr>
              <p:cNvPr id="647" name="Google Shape;958;p29"/>
              <p:cNvSpPr/>
              <p:nvPr/>
            </p:nvSpPr>
            <p:spPr>
              <a:xfrm>
                <a:off x="3862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959;p29"/>
              <p:cNvSpPr/>
              <p:nvPr/>
            </p:nvSpPr>
            <p:spPr>
              <a:xfrm>
                <a:off x="45540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960;p29"/>
              <p:cNvSpPr/>
              <p:nvPr/>
            </p:nvSpPr>
            <p:spPr>
              <a:xfrm>
                <a:off x="3160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0" name="Google Shape;961;p29"/>
              <p:cNvSpPr/>
              <p:nvPr/>
            </p:nvSpPr>
            <p:spPr>
              <a:xfrm>
                <a:off x="4032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962;p29"/>
              <p:cNvSpPr/>
              <p:nvPr/>
            </p:nvSpPr>
            <p:spPr>
              <a:xfrm>
                <a:off x="4032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963;p29"/>
              <p:cNvSpPr/>
              <p:nvPr/>
            </p:nvSpPr>
            <p:spPr>
              <a:xfrm>
                <a:off x="4032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3" name="Google Shape;964;p29"/>
            <p:cNvGrpSpPr/>
            <p:nvPr/>
          </p:nvGrpSpPr>
          <p:grpSpPr>
            <a:xfrm>
              <a:off x="8499600" y="1028160"/>
              <a:ext cx="187920" cy="188640"/>
              <a:chOff x="8499600" y="1028160"/>
              <a:chExt cx="187920" cy="188640"/>
            </a:xfrm>
          </p:grpSpPr>
          <p:sp>
            <p:nvSpPr>
              <p:cNvPr id="654" name="Google Shape;965;p29"/>
              <p:cNvSpPr/>
              <p:nvPr/>
            </p:nvSpPr>
            <p:spPr>
              <a:xfrm>
                <a:off x="856980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966;p29"/>
              <p:cNvSpPr/>
              <p:nvPr/>
            </p:nvSpPr>
            <p:spPr>
              <a:xfrm>
                <a:off x="863856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967;p29"/>
              <p:cNvSpPr/>
              <p:nvPr/>
            </p:nvSpPr>
            <p:spPr>
              <a:xfrm>
                <a:off x="8499600" y="1117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968;p29"/>
              <p:cNvSpPr/>
              <p:nvPr/>
            </p:nvSpPr>
            <p:spPr>
              <a:xfrm>
                <a:off x="8586720" y="1099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969;p29"/>
              <p:cNvSpPr/>
              <p:nvPr/>
            </p:nvSpPr>
            <p:spPr>
              <a:xfrm>
                <a:off x="8586720" y="1168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970;p29"/>
              <p:cNvSpPr/>
              <p:nvPr/>
            </p:nvSpPr>
            <p:spPr>
              <a:xfrm>
                <a:off x="8586720" y="1028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0" name="Google Shape;971;p29"/>
            <p:cNvGrpSpPr/>
            <p:nvPr/>
          </p:nvGrpSpPr>
          <p:grpSpPr>
            <a:xfrm>
              <a:off x="8768880" y="1769400"/>
              <a:ext cx="187920" cy="188280"/>
              <a:chOff x="8768880" y="1769400"/>
              <a:chExt cx="187920" cy="188280"/>
            </a:xfrm>
          </p:grpSpPr>
          <p:sp>
            <p:nvSpPr>
              <p:cNvPr id="661" name="Google Shape;972;p29"/>
              <p:cNvSpPr/>
              <p:nvPr/>
            </p:nvSpPr>
            <p:spPr>
              <a:xfrm>
                <a:off x="883908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973;p29"/>
              <p:cNvSpPr/>
              <p:nvPr/>
            </p:nvSpPr>
            <p:spPr>
              <a:xfrm>
                <a:off x="890784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974;p29"/>
              <p:cNvSpPr/>
              <p:nvPr/>
            </p:nvSpPr>
            <p:spPr>
              <a:xfrm>
                <a:off x="8768880" y="1857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975;p29"/>
              <p:cNvSpPr/>
              <p:nvPr/>
            </p:nvSpPr>
            <p:spPr>
              <a:xfrm>
                <a:off x="8856000" y="18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976;p29"/>
              <p:cNvSpPr/>
              <p:nvPr/>
            </p:nvSpPr>
            <p:spPr>
              <a:xfrm>
                <a:off x="8856000" y="1909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977;p29"/>
              <p:cNvSpPr/>
              <p:nvPr/>
            </p:nvSpPr>
            <p:spPr>
              <a:xfrm>
                <a:off x="8856000" y="176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7" name="Google Shape;978;p29"/>
          <p:cNvGrpSpPr/>
          <p:nvPr/>
        </p:nvGrpSpPr>
        <p:grpSpPr>
          <a:xfrm>
            <a:off x="-1902960" y="-2131560"/>
            <a:ext cx="12695040" cy="9487800"/>
            <a:chOff x="-1902960" y="-2131560"/>
            <a:chExt cx="12695040" cy="9487800"/>
          </a:xfrm>
        </p:grpSpPr>
        <p:sp>
          <p:nvSpPr>
            <p:cNvPr id="668" name="Google Shape;979;p29"/>
            <p:cNvSpPr/>
            <p:nvPr/>
          </p:nvSpPr>
          <p:spPr>
            <a:xfrm rot="19392000" flipH="1">
              <a:off x="7179480" y="-17758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980;p29"/>
            <p:cNvSpPr/>
            <p:nvPr/>
          </p:nvSpPr>
          <p:spPr>
            <a:xfrm rot="1809600">
              <a:off x="-725040" y="44056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70" name="Google Shape;981;p29"/>
            <p:cNvSpPr/>
            <p:nvPr/>
          </p:nvSpPr>
          <p:spPr>
            <a:xfrm rot="14749200">
              <a:off x="7179840" y="-1068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982;p29"/>
            <p:cNvSpPr/>
            <p:nvPr/>
          </p:nvSpPr>
          <p:spPr>
            <a:xfrm rot="15062400" flipH="1">
              <a:off x="-1351440" y="3629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73" name="Google Shape;985;p30"/>
          <p:cNvGrpSpPr/>
          <p:nvPr/>
        </p:nvGrpSpPr>
        <p:grpSpPr>
          <a:xfrm>
            <a:off x="504360" y="444960"/>
            <a:ext cx="7615800" cy="4409280"/>
            <a:chOff x="504360" y="444960"/>
            <a:chExt cx="7615800" cy="4409280"/>
          </a:xfrm>
        </p:grpSpPr>
        <p:grpSp>
          <p:nvGrpSpPr>
            <p:cNvPr id="674" name="Google Shape;986;p30"/>
            <p:cNvGrpSpPr/>
            <p:nvPr/>
          </p:nvGrpSpPr>
          <p:grpSpPr>
            <a:xfrm>
              <a:off x="6505200" y="4665600"/>
              <a:ext cx="188280" cy="188640"/>
              <a:chOff x="6505200" y="4665600"/>
              <a:chExt cx="188280" cy="188640"/>
            </a:xfrm>
          </p:grpSpPr>
          <p:sp>
            <p:nvSpPr>
              <p:cNvPr id="675" name="Google Shape;987;p30"/>
              <p:cNvSpPr/>
              <p:nvPr/>
            </p:nvSpPr>
            <p:spPr>
              <a:xfrm>
                <a:off x="657540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988;p30"/>
              <p:cNvSpPr/>
              <p:nvPr/>
            </p:nvSpPr>
            <p:spPr>
              <a:xfrm>
                <a:off x="664452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989;p30"/>
              <p:cNvSpPr/>
              <p:nvPr/>
            </p:nvSpPr>
            <p:spPr>
              <a:xfrm>
                <a:off x="6505200" y="4754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990;p30"/>
              <p:cNvSpPr/>
              <p:nvPr/>
            </p:nvSpPr>
            <p:spPr>
              <a:xfrm>
                <a:off x="6592320" y="4736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991;p30"/>
              <p:cNvSpPr/>
              <p:nvPr/>
            </p:nvSpPr>
            <p:spPr>
              <a:xfrm>
                <a:off x="6592320" y="4806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992;p30"/>
              <p:cNvSpPr/>
              <p:nvPr/>
            </p:nvSpPr>
            <p:spPr>
              <a:xfrm>
                <a:off x="6592320" y="4665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1" name="Google Shape;993;p30"/>
            <p:cNvGrpSpPr/>
            <p:nvPr/>
          </p:nvGrpSpPr>
          <p:grpSpPr>
            <a:xfrm>
              <a:off x="504360" y="1017720"/>
              <a:ext cx="188280" cy="188640"/>
              <a:chOff x="504360" y="1017720"/>
              <a:chExt cx="188280" cy="188640"/>
            </a:xfrm>
          </p:grpSpPr>
          <p:sp>
            <p:nvSpPr>
              <p:cNvPr id="682" name="Google Shape;994;p30"/>
              <p:cNvSpPr/>
              <p:nvPr/>
            </p:nvSpPr>
            <p:spPr>
              <a:xfrm>
                <a:off x="57456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995;p30"/>
              <p:cNvSpPr/>
              <p:nvPr/>
            </p:nvSpPr>
            <p:spPr>
              <a:xfrm>
                <a:off x="64368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996;p30"/>
              <p:cNvSpPr/>
              <p:nvPr/>
            </p:nvSpPr>
            <p:spPr>
              <a:xfrm>
                <a:off x="504360" y="1106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997;p30"/>
              <p:cNvSpPr/>
              <p:nvPr/>
            </p:nvSpPr>
            <p:spPr>
              <a:xfrm>
                <a:off x="591480" y="1089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998;p30"/>
              <p:cNvSpPr/>
              <p:nvPr/>
            </p:nvSpPr>
            <p:spPr>
              <a:xfrm>
                <a:off x="591480" y="1158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999;p30"/>
              <p:cNvSpPr/>
              <p:nvPr/>
            </p:nvSpPr>
            <p:spPr>
              <a:xfrm>
                <a:off x="591480" y="1017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8" name="Google Shape;1000;p30"/>
            <p:cNvGrpSpPr/>
            <p:nvPr/>
          </p:nvGrpSpPr>
          <p:grpSpPr>
            <a:xfrm>
              <a:off x="1157040" y="444960"/>
              <a:ext cx="188280" cy="188640"/>
              <a:chOff x="1157040" y="444960"/>
              <a:chExt cx="188280" cy="188640"/>
            </a:xfrm>
          </p:grpSpPr>
          <p:sp>
            <p:nvSpPr>
              <p:cNvPr id="689" name="Google Shape;1001;p30"/>
              <p:cNvSpPr/>
              <p:nvPr/>
            </p:nvSpPr>
            <p:spPr>
              <a:xfrm>
                <a:off x="122760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002;p30"/>
              <p:cNvSpPr/>
              <p:nvPr/>
            </p:nvSpPr>
            <p:spPr>
              <a:xfrm>
                <a:off x="12963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003;p30"/>
              <p:cNvSpPr/>
              <p:nvPr/>
            </p:nvSpPr>
            <p:spPr>
              <a:xfrm>
                <a:off x="11570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004;p30"/>
              <p:cNvSpPr/>
              <p:nvPr/>
            </p:nvSpPr>
            <p:spPr>
              <a:xfrm>
                <a:off x="124452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005;p30"/>
              <p:cNvSpPr/>
              <p:nvPr/>
            </p:nvSpPr>
            <p:spPr>
              <a:xfrm>
                <a:off x="124452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1006;p30"/>
              <p:cNvSpPr/>
              <p:nvPr/>
            </p:nvSpPr>
            <p:spPr>
              <a:xfrm>
                <a:off x="124452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1007;p30"/>
            <p:cNvGrpSpPr/>
            <p:nvPr/>
          </p:nvGrpSpPr>
          <p:grpSpPr>
            <a:xfrm>
              <a:off x="7931880" y="4410000"/>
              <a:ext cx="188280" cy="188280"/>
              <a:chOff x="7931880" y="4410000"/>
              <a:chExt cx="188280" cy="188280"/>
            </a:xfrm>
          </p:grpSpPr>
          <p:sp>
            <p:nvSpPr>
              <p:cNvPr id="696" name="Google Shape;1008;p30"/>
              <p:cNvSpPr/>
              <p:nvPr/>
            </p:nvSpPr>
            <p:spPr>
              <a:xfrm>
                <a:off x="800244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1009;p30"/>
              <p:cNvSpPr/>
              <p:nvPr/>
            </p:nvSpPr>
            <p:spPr>
              <a:xfrm>
                <a:off x="807120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1010;p30"/>
              <p:cNvSpPr/>
              <p:nvPr/>
            </p:nvSpPr>
            <p:spPr>
              <a:xfrm>
                <a:off x="7931880" y="4498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1011;p30"/>
              <p:cNvSpPr/>
              <p:nvPr/>
            </p:nvSpPr>
            <p:spPr>
              <a:xfrm>
                <a:off x="8019000" y="4481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0" name="Google Shape;1012;p30"/>
              <p:cNvSpPr/>
              <p:nvPr/>
            </p:nvSpPr>
            <p:spPr>
              <a:xfrm>
                <a:off x="8019000" y="4550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1013;p30"/>
              <p:cNvSpPr/>
              <p:nvPr/>
            </p:nvSpPr>
            <p:spPr>
              <a:xfrm>
                <a:off x="8019000" y="441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02" name="Google Shape;1014;p30"/>
          <p:cNvGrpSpPr/>
          <p:nvPr/>
        </p:nvGrpSpPr>
        <p:grpSpPr>
          <a:xfrm>
            <a:off x="-1977120" y="-2183760"/>
            <a:ext cx="12523680" cy="9183960"/>
            <a:chOff x="-1977120" y="-2183760"/>
            <a:chExt cx="12523680" cy="9183960"/>
          </a:xfrm>
        </p:grpSpPr>
        <p:sp>
          <p:nvSpPr>
            <p:cNvPr id="703" name="Google Shape;1015;p30"/>
            <p:cNvSpPr/>
            <p:nvPr/>
          </p:nvSpPr>
          <p:spPr>
            <a:xfrm rot="19736400">
              <a:off x="-675360" y="-13770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704" name="Google Shape;1016;p30"/>
            <p:cNvSpPr/>
            <p:nvPr/>
          </p:nvSpPr>
          <p:spPr>
            <a:xfrm rot="21010200">
              <a:off x="6662160" y="40676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1017;p30"/>
            <p:cNvSpPr/>
            <p:nvPr/>
          </p:nvSpPr>
          <p:spPr>
            <a:xfrm rot="14967000" flipH="1">
              <a:off x="-1411560" y="-425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018;p30"/>
            <p:cNvSpPr/>
            <p:nvPr/>
          </p:nvSpPr>
          <p:spPr>
            <a:xfrm rot="6348000" flipH="1">
              <a:off x="6559920" y="43272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708" name="PlaceHolder 2"/>
          <p:cNvSpPr>
            <a:spLocks noGrp="1"/>
          </p:cNvSpPr>
          <p:nvPr>
            <p:ph type="body"/>
          </p:nvPr>
        </p:nvSpPr>
        <p:spPr>
          <a:xfrm>
            <a:off x="720000" y="1183320"/>
            <a:ext cx="7703640" cy="407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709" name="Google Shape;80;p4"/>
          <p:cNvGrpSpPr/>
          <p:nvPr/>
        </p:nvGrpSpPr>
        <p:grpSpPr>
          <a:xfrm>
            <a:off x="-1419480" y="-2247480"/>
            <a:ext cx="11783520" cy="8991000"/>
            <a:chOff x="-1419480" y="-2247480"/>
            <a:chExt cx="11783520" cy="8991000"/>
          </a:xfrm>
        </p:grpSpPr>
        <p:sp>
          <p:nvSpPr>
            <p:cNvPr id="710" name="Google Shape;81;p4"/>
            <p:cNvSpPr/>
            <p:nvPr/>
          </p:nvSpPr>
          <p:spPr>
            <a:xfrm rot="21259200">
              <a:off x="6206760" y="4403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82;p4"/>
            <p:cNvSpPr/>
            <p:nvPr/>
          </p:nvSpPr>
          <p:spPr>
            <a:xfrm rot="16200000" flipH="1">
              <a:off x="-1080360" y="-1884240"/>
              <a:ext cx="2436480" cy="3115080"/>
            </a:xfrm>
            <a:custGeom>
              <a:avLst/>
              <a:gdLst>
                <a:gd name="textAreaLeft" fmla="*/ 360 w 2436480"/>
                <a:gd name="textAreaRight" fmla="*/ 243720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83;p4"/>
            <p:cNvSpPr/>
            <p:nvPr/>
          </p:nvSpPr>
          <p:spPr>
            <a:xfrm rot="20038200">
              <a:off x="-1071000" y="-153936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3" name="Google Shape;84;p4"/>
            <p:cNvSpPr/>
            <p:nvPr/>
          </p:nvSpPr>
          <p:spPr>
            <a:xfrm rot="5400000" flipH="1">
              <a:off x="8011440" y="39376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4" name="Google Shape;85;p4"/>
          <p:cNvGrpSpPr/>
          <p:nvPr/>
        </p:nvGrpSpPr>
        <p:grpSpPr>
          <a:xfrm>
            <a:off x="524880" y="317160"/>
            <a:ext cx="8284320" cy="4377600"/>
            <a:chOff x="524880" y="317160"/>
            <a:chExt cx="8284320" cy="4377600"/>
          </a:xfrm>
        </p:grpSpPr>
        <p:grpSp>
          <p:nvGrpSpPr>
            <p:cNvPr id="715" name="Google Shape;86;p4"/>
            <p:cNvGrpSpPr/>
            <p:nvPr/>
          </p:nvGrpSpPr>
          <p:grpSpPr>
            <a:xfrm>
              <a:off x="524880" y="878040"/>
              <a:ext cx="188280" cy="188640"/>
              <a:chOff x="524880" y="878040"/>
              <a:chExt cx="188280" cy="188640"/>
            </a:xfrm>
          </p:grpSpPr>
          <p:sp>
            <p:nvSpPr>
              <p:cNvPr id="716" name="Google Shape;87;p4"/>
              <p:cNvSpPr/>
              <p:nvPr/>
            </p:nvSpPr>
            <p:spPr>
              <a:xfrm>
                <a:off x="59508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88;p4"/>
              <p:cNvSpPr/>
              <p:nvPr/>
            </p:nvSpPr>
            <p:spPr>
              <a:xfrm>
                <a:off x="66420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89;p4"/>
              <p:cNvSpPr/>
              <p:nvPr/>
            </p:nvSpPr>
            <p:spPr>
              <a:xfrm>
                <a:off x="524880" y="966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90;p4"/>
              <p:cNvSpPr/>
              <p:nvPr/>
            </p:nvSpPr>
            <p:spPr>
              <a:xfrm>
                <a:off x="612000" y="94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0" name="Google Shape;91;p4"/>
              <p:cNvSpPr/>
              <p:nvPr/>
            </p:nvSpPr>
            <p:spPr>
              <a:xfrm>
                <a:off x="612000" y="1018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92;p4"/>
              <p:cNvSpPr/>
              <p:nvPr/>
            </p:nvSpPr>
            <p:spPr>
              <a:xfrm>
                <a:off x="612000" y="878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93;p4"/>
            <p:cNvGrpSpPr/>
            <p:nvPr/>
          </p:nvGrpSpPr>
          <p:grpSpPr>
            <a:xfrm>
              <a:off x="956160" y="317160"/>
              <a:ext cx="188280" cy="188640"/>
              <a:chOff x="956160" y="317160"/>
              <a:chExt cx="188280" cy="188640"/>
            </a:xfrm>
          </p:grpSpPr>
          <p:sp>
            <p:nvSpPr>
              <p:cNvPr id="723" name="Google Shape;94;p4"/>
              <p:cNvSpPr/>
              <p:nvPr/>
            </p:nvSpPr>
            <p:spPr>
              <a:xfrm>
                <a:off x="102672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95;p4"/>
              <p:cNvSpPr/>
              <p:nvPr/>
            </p:nvSpPr>
            <p:spPr>
              <a:xfrm>
                <a:off x="109548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96;p4"/>
              <p:cNvSpPr/>
              <p:nvPr/>
            </p:nvSpPr>
            <p:spPr>
              <a:xfrm>
                <a:off x="956160" y="405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97;p4"/>
              <p:cNvSpPr/>
              <p:nvPr/>
            </p:nvSpPr>
            <p:spPr>
              <a:xfrm>
                <a:off x="1043640" y="388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98;p4"/>
              <p:cNvSpPr/>
              <p:nvPr/>
            </p:nvSpPr>
            <p:spPr>
              <a:xfrm>
                <a:off x="1043640" y="457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99;p4"/>
              <p:cNvSpPr/>
              <p:nvPr/>
            </p:nvSpPr>
            <p:spPr>
              <a:xfrm>
                <a:off x="1043640" y="317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9" name="Google Shape;100;p4"/>
            <p:cNvGrpSpPr/>
            <p:nvPr/>
          </p:nvGrpSpPr>
          <p:grpSpPr>
            <a:xfrm>
              <a:off x="8620920" y="3925080"/>
              <a:ext cx="188280" cy="188280"/>
              <a:chOff x="8620920" y="3925080"/>
              <a:chExt cx="188280" cy="188280"/>
            </a:xfrm>
          </p:grpSpPr>
          <p:sp>
            <p:nvSpPr>
              <p:cNvPr id="730" name="Google Shape;101;p4"/>
              <p:cNvSpPr/>
              <p:nvPr/>
            </p:nvSpPr>
            <p:spPr>
              <a:xfrm>
                <a:off x="869112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102;p4"/>
              <p:cNvSpPr/>
              <p:nvPr/>
            </p:nvSpPr>
            <p:spPr>
              <a:xfrm>
                <a:off x="876024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03;p4"/>
              <p:cNvSpPr/>
              <p:nvPr/>
            </p:nvSpPr>
            <p:spPr>
              <a:xfrm>
                <a:off x="8620920" y="4013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104;p4"/>
              <p:cNvSpPr/>
              <p:nvPr/>
            </p:nvSpPr>
            <p:spPr>
              <a:xfrm>
                <a:off x="8708040" y="3996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105;p4"/>
              <p:cNvSpPr/>
              <p:nvPr/>
            </p:nvSpPr>
            <p:spPr>
              <a:xfrm>
                <a:off x="8708040" y="4065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06;p4"/>
              <p:cNvSpPr/>
              <p:nvPr/>
            </p:nvSpPr>
            <p:spPr>
              <a:xfrm>
                <a:off x="8708040" y="392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6" name="Google Shape;107;p4"/>
            <p:cNvGrpSpPr/>
            <p:nvPr/>
          </p:nvGrpSpPr>
          <p:grpSpPr>
            <a:xfrm>
              <a:off x="7646760" y="4506120"/>
              <a:ext cx="188280" cy="188640"/>
              <a:chOff x="7646760" y="4506120"/>
              <a:chExt cx="188280" cy="188640"/>
            </a:xfrm>
          </p:grpSpPr>
          <p:sp>
            <p:nvSpPr>
              <p:cNvPr id="737" name="Google Shape;108;p4"/>
              <p:cNvSpPr/>
              <p:nvPr/>
            </p:nvSpPr>
            <p:spPr>
              <a:xfrm>
                <a:off x="771696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109;p4"/>
              <p:cNvSpPr/>
              <p:nvPr/>
            </p:nvSpPr>
            <p:spPr>
              <a:xfrm>
                <a:off x="778608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10;p4"/>
              <p:cNvSpPr/>
              <p:nvPr/>
            </p:nvSpPr>
            <p:spPr>
              <a:xfrm>
                <a:off x="7646760" y="4594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11;p4"/>
              <p:cNvSpPr/>
              <p:nvPr/>
            </p:nvSpPr>
            <p:spPr>
              <a:xfrm>
                <a:off x="7733880" y="457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12;p4"/>
              <p:cNvSpPr/>
              <p:nvPr/>
            </p:nvSpPr>
            <p:spPr>
              <a:xfrm>
                <a:off x="7733880" y="464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13;p4"/>
              <p:cNvSpPr/>
              <p:nvPr/>
            </p:nvSpPr>
            <p:spPr>
              <a:xfrm>
                <a:off x="7733880" y="450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77" name="Google Shape;1053;p32"/>
          <p:cNvGrpSpPr/>
          <p:nvPr/>
        </p:nvGrpSpPr>
        <p:grpSpPr>
          <a:xfrm>
            <a:off x="312840" y="256320"/>
            <a:ext cx="7979040" cy="4540680"/>
            <a:chOff x="312840" y="256320"/>
            <a:chExt cx="7979040" cy="4540680"/>
          </a:xfrm>
        </p:grpSpPr>
        <p:grpSp>
          <p:nvGrpSpPr>
            <p:cNvPr id="778" name="Google Shape;1054;p32"/>
            <p:cNvGrpSpPr/>
            <p:nvPr/>
          </p:nvGrpSpPr>
          <p:grpSpPr>
            <a:xfrm>
              <a:off x="312840" y="3009600"/>
              <a:ext cx="187560" cy="188640"/>
              <a:chOff x="312840" y="3009600"/>
              <a:chExt cx="187560" cy="188640"/>
            </a:xfrm>
          </p:grpSpPr>
          <p:sp>
            <p:nvSpPr>
              <p:cNvPr id="779" name="Google Shape;1055;p32"/>
              <p:cNvSpPr/>
              <p:nvPr/>
            </p:nvSpPr>
            <p:spPr>
              <a:xfrm flipH="1">
                <a:off x="38160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056;p32"/>
              <p:cNvSpPr/>
              <p:nvPr/>
            </p:nvSpPr>
            <p:spPr>
              <a:xfrm flipH="1">
                <a:off x="3128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057;p32"/>
              <p:cNvSpPr/>
              <p:nvPr/>
            </p:nvSpPr>
            <p:spPr>
              <a:xfrm flipH="1">
                <a:off x="450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058;p32"/>
              <p:cNvSpPr/>
              <p:nvPr/>
            </p:nvSpPr>
            <p:spPr>
              <a:xfrm flipH="1">
                <a:off x="40032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3" name="Google Shape;1059;p32"/>
              <p:cNvSpPr/>
              <p:nvPr/>
            </p:nvSpPr>
            <p:spPr>
              <a:xfrm flipH="1">
                <a:off x="40032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060;p32"/>
              <p:cNvSpPr/>
              <p:nvPr/>
            </p:nvSpPr>
            <p:spPr>
              <a:xfrm flipH="1">
                <a:off x="40032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5" name="Google Shape;1061;p32"/>
            <p:cNvGrpSpPr/>
            <p:nvPr/>
          </p:nvGrpSpPr>
          <p:grpSpPr>
            <a:xfrm>
              <a:off x="8104320" y="984600"/>
              <a:ext cx="187560" cy="188280"/>
              <a:chOff x="8104320" y="984600"/>
              <a:chExt cx="187560" cy="188280"/>
            </a:xfrm>
          </p:grpSpPr>
          <p:sp>
            <p:nvSpPr>
              <p:cNvPr id="786" name="Google Shape;1062;p32"/>
              <p:cNvSpPr/>
              <p:nvPr/>
            </p:nvSpPr>
            <p:spPr>
              <a:xfrm flipH="1">
                <a:off x="81730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063;p32"/>
              <p:cNvSpPr/>
              <p:nvPr/>
            </p:nvSpPr>
            <p:spPr>
              <a:xfrm flipH="1">
                <a:off x="810432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064;p32"/>
              <p:cNvSpPr/>
              <p:nvPr/>
            </p:nvSpPr>
            <p:spPr>
              <a:xfrm flipH="1">
                <a:off x="824220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9" name="Google Shape;1065;p32"/>
              <p:cNvSpPr/>
              <p:nvPr/>
            </p:nvSpPr>
            <p:spPr>
              <a:xfrm flipH="1">
                <a:off x="81918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0" name="Google Shape;1066;p32"/>
              <p:cNvSpPr/>
              <p:nvPr/>
            </p:nvSpPr>
            <p:spPr>
              <a:xfrm flipH="1">
                <a:off x="81918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1" name="Google Shape;1067;p32"/>
              <p:cNvSpPr/>
              <p:nvPr/>
            </p:nvSpPr>
            <p:spPr>
              <a:xfrm flipH="1">
                <a:off x="81918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2" name="Google Shape;1068;p32"/>
            <p:cNvGrpSpPr/>
            <p:nvPr/>
          </p:nvGrpSpPr>
          <p:grpSpPr>
            <a:xfrm>
              <a:off x="6638400" y="256320"/>
              <a:ext cx="187920" cy="188280"/>
              <a:chOff x="6638400" y="256320"/>
              <a:chExt cx="187920" cy="188280"/>
            </a:xfrm>
          </p:grpSpPr>
          <p:sp>
            <p:nvSpPr>
              <p:cNvPr id="793" name="Google Shape;1069;p32"/>
              <p:cNvSpPr/>
              <p:nvPr/>
            </p:nvSpPr>
            <p:spPr>
              <a:xfrm flipH="1">
                <a:off x="670752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4" name="Google Shape;1070;p32"/>
              <p:cNvSpPr/>
              <p:nvPr/>
            </p:nvSpPr>
            <p:spPr>
              <a:xfrm flipH="1">
                <a:off x="663840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5" name="Google Shape;1071;p32"/>
              <p:cNvSpPr/>
              <p:nvPr/>
            </p:nvSpPr>
            <p:spPr>
              <a:xfrm flipH="1">
                <a:off x="67766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072;p32"/>
              <p:cNvSpPr/>
              <p:nvPr/>
            </p:nvSpPr>
            <p:spPr>
              <a:xfrm flipH="1">
                <a:off x="672588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073;p32"/>
              <p:cNvSpPr/>
              <p:nvPr/>
            </p:nvSpPr>
            <p:spPr>
              <a:xfrm flipH="1">
                <a:off x="672588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8" name="Google Shape;1074;p32"/>
              <p:cNvSpPr/>
              <p:nvPr/>
            </p:nvSpPr>
            <p:spPr>
              <a:xfrm flipH="1">
                <a:off x="672588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9" name="Google Shape;1075;p32"/>
            <p:cNvGrpSpPr/>
            <p:nvPr/>
          </p:nvGrpSpPr>
          <p:grpSpPr>
            <a:xfrm>
              <a:off x="1300320" y="4608720"/>
              <a:ext cx="187920" cy="188280"/>
              <a:chOff x="1300320" y="4608720"/>
              <a:chExt cx="187920" cy="188280"/>
            </a:xfrm>
          </p:grpSpPr>
          <p:sp>
            <p:nvSpPr>
              <p:cNvPr id="800" name="Google Shape;1076;p32"/>
              <p:cNvSpPr/>
              <p:nvPr/>
            </p:nvSpPr>
            <p:spPr>
              <a:xfrm flipH="1">
                <a:off x="136944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1" name="Google Shape;1077;p32"/>
              <p:cNvSpPr/>
              <p:nvPr/>
            </p:nvSpPr>
            <p:spPr>
              <a:xfrm flipH="1">
                <a:off x="13003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2" name="Google Shape;1078;p32"/>
              <p:cNvSpPr/>
              <p:nvPr/>
            </p:nvSpPr>
            <p:spPr>
              <a:xfrm flipH="1">
                <a:off x="143856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3" name="Google Shape;1079;p32"/>
              <p:cNvSpPr/>
              <p:nvPr/>
            </p:nvSpPr>
            <p:spPr>
              <a:xfrm flipH="1">
                <a:off x="138780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4" name="Google Shape;1080;p32"/>
              <p:cNvSpPr/>
              <p:nvPr/>
            </p:nvSpPr>
            <p:spPr>
              <a:xfrm flipH="1">
                <a:off x="138780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081;p32"/>
              <p:cNvSpPr/>
              <p:nvPr/>
            </p:nvSpPr>
            <p:spPr>
              <a:xfrm flipH="1">
                <a:off x="138780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06" name="Google Shape;1082;p32"/>
          <p:cNvGrpSpPr/>
          <p:nvPr/>
        </p:nvGrpSpPr>
        <p:grpSpPr>
          <a:xfrm>
            <a:off x="-2145600" y="-2042640"/>
            <a:ext cx="13267800" cy="8850600"/>
            <a:chOff x="-2145600" y="-2042640"/>
            <a:chExt cx="13267800" cy="8850600"/>
          </a:xfrm>
        </p:grpSpPr>
        <p:sp>
          <p:nvSpPr>
            <p:cNvPr id="807" name="Google Shape;1083;p32"/>
            <p:cNvSpPr/>
            <p:nvPr/>
          </p:nvSpPr>
          <p:spPr>
            <a:xfrm rot="1571400">
              <a:off x="6980760" y="-17222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8" name="Google Shape;1084;p32"/>
            <p:cNvSpPr/>
            <p:nvPr/>
          </p:nvSpPr>
          <p:spPr>
            <a:xfrm rot="13155000" flipH="1">
              <a:off x="7131960" y="-73260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09" name="Google Shape;1085;p32"/>
            <p:cNvSpPr/>
            <p:nvPr/>
          </p:nvSpPr>
          <p:spPr>
            <a:xfrm rot="1539600" flipH="1">
              <a:off x="-1635120" y="394704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086;p32"/>
            <p:cNvSpPr/>
            <p:nvPr/>
          </p:nvSpPr>
          <p:spPr>
            <a:xfrm rot="12847200">
              <a:off x="-1582560" y="31921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11" name="Google Shape;1088;p33"/>
          <p:cNvGrpSpPr/>
          <p:nvPr/>
        </p:nvGrpSpPr>
        <p:grpSpPr>
          <a:xfrm>
            <a:off x="1922760" y="310320"/>
            <a:ext cx="6880680" cy="4500720"/>
            <a:chOff x="1922760" y="310320"/>
            <a:chExt cx="6880680" cy="4500720"/>
          </a:xfrm>
        </p:grpSpPr>
        <p:grpSp>
          <p:nvGrpSpPr>
            <p:cNvPr id="812" name="Google Shape;1089;p33"/>
            <p:cNvGrpSpPr/>
            <p:nvPr/>
          </p:nvGrpSpPr>
          <p:grpSpPr>
            <a:xfrm>
              <a:off x="8304480" y="792720"/>
              <a:ext cx="326520" cy="327960"/>
              <a:chOff x="8304480" y="792720"/>
              <a:chExt cx="326520" cy="327960"/>
            </a:xfrm>
          </p:grpSpPr>
          <p:sp>
            <p:nvSpPr>
              <p:cNvPr id="813" name="Google Shape;1090;p33"/>
              <p:cNvSpPr/>
              <p:nvPr/>
            </p:nvSpPr>
            <p:spPr>
              <a:xfrm>
                <a:off x="844560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4" name="Google Shape;1091;p33"/>
              <p:cNvSpPr/>
              <p:nvPr/>
            </p:nvSpPr>
            <p:spPr>
              <a:xfrm>
                <a:off x="8514360" y="951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092;p33"/>
              <p:cNvSpPr/>
              <p:nvPr/>
            </p:nvSpPr>
            <p:spPr>
              <a:xfrm>
                <a:off x="8583120" y="951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093;p33"/>
              <p:cNvSpPr/>
              <p:nvPr/>
            </p:nvSpPr>
            <p:spPr>
              <a:xfrm>
                <a:off x="8375400" y="951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094;p33"/>
              <p:cNvSpPr/>
              <p:nvPr/>
            </p:nvSpPr>
            <p:spPr>
              <a:xfrm>
                <a:off x="830448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095;p33"/>
              <p:cNvSpPr/>
              <p:nvPr/>
            </p:nvSpPr>
            <p:spPr>
              <a:xfrm>
                <a:off x="8462880" y="93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096;p33"/>
              <p:cNvSpPr/>
              <p:nvPr/>
            </p:nvSpPr>
            <p:spPr>
              <a:xfrm>
                <a:off x="8462880" y="100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1097;p33"/>
              <p:cNvSpPr/>
              <p:nvPr/>
            </p:nvSpPr>
            <p:spPr>
              <a:xfrm>
                <a:off x="8462880" y="1071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1" name="Google Shape;1098;p33"/>
              <p:cNvSpPr/>
              <p:nvPr/>
            </p:nvSpPr>
            <p:spPr>
              <a:xfrm>
                <a:off x="8462880" y="86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2" name="Google Shape;1099;p33"/>
              <p:cNvSpPr/>
              <p:nvPr/>
            </p:nvSpPr>
            <p:spPr>
              <a:xfrm>
                <a:off x="8462880" y="79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3" name="Google Shape;1100;p33"/>
            <p:cNvGrpSpPr/>
            <p:nvPr/>
          </p:nvGrpSpPr>
          <p:grpSpPr>
            <a:xfrm>
              <a:off x="1922760" y="4622400"/>
              <a:ext cx="187920" cy="188640"/>
              <a:chOff x="1922760" y="4622400"/>
              <a:chExt cx="187920" cy="188640"/>
            </a:xfrm>
          </p:grpSpPr>
          <p:sp>
            <p:nvSpPr>
              <p:cNvPr id="824" name="Google Shape;1101;p33"/>
              <p:cNvSpPr/>
              <p:nvPr/>
            </p:nvSpPr>
            <p:spPr>
              <a:xfrm>
                <a:off x="199296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5" name="Google Shape;1102;p33"/>
              <p:cNvSpPr/>
              <p:nvPr/>
            </p:nvSpPr>
            <p:spPr>
              <a:xfrm>
                <a:off x="206172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103;p33"/>
              <p:cNvSpPr/>
              <p:nvPr/>
            </p:nvSpPr>
            <p:spPr>
              <a:xfrm>
                <a:off x="1922760" y="4710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104;p33"/>
              <p:cNvSpPr/>
              <p:nvPr/>
            </p:nvSpPr>
            <p:spPr>
              <a:xfrm>
                <a:off x="2009880" y="4693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1105;p33"/>
              <p:cNvSpPr/>
              <p:nvPr/>
            </p:nvSpPr>
            <p:spPr>
              <a:xfrm>
                <a:off x="2009880" y="4763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1106;p33"/>
              <p:cNvSpPr/>
              <p:nvPr/>
            </p:nvSpPr>
            <p:spPr>
              <a:xfrm>
                <a:off x="2009880" y="4622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0" name="Google Shape;1107;p33"/>
            <p:cNvGrpSpPr/>
            <p:nvPr/>
          </p:nvGrpSpPr>
          <p:grpSpPr>
            <a:xfrm>
              <a:off x="8476560" y="4254120"/>
              <a:ext cx="326880" cy="328320"/>
              <a:chOff x="8476560" y="4254120"/>
              <a:chExt cx="326880" cy="328320"/>
            </a:xfrm>
          </p:grpSpPr>
          <p:sp>
            <p:nvSpPr>
              <p:cNvPr id="831" name="Google Shape;1108;p33"/>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1109;p33"/>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3" name="Google Shape;1110;p33"/>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111;p33"/>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112;p33"/>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6" name="Google Shape;1113;p33"/>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114;p33"/>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1115;p33"/>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116;p33"/>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117;p33"/>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1" name="Google Shape;1118;p33"/>
            <p:cNvGrpSpPr/>
            <p:nvPr/>
          </p:nvGrpSpPr>
          <p:grpSpPr>
            <a:xfrm>
              <a:off x="6068520" y="310320"/>
              <a:ext cx="188280" cy="188640"/>
              <a:chOff x="6068520" y="310320"/>
              <a:chExt cx="188280" cy="188640"/>
            </a:xfrm>
          </p:grpSpPr>
          <p:sp>
            <p:nvSpPr>
              <p:cNvPr id="842" name="Google Shape;1119;p33"/>
              <p:cNvSpPr/>
              <p:nvPr/>
            </p:nvSpPr>
            <p:spPr>
              <a:xfrm>
                <a:off x="613908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120;p33"/>
              <p:cNvSpPr/>
              <p:nvPr/>
            </p:nvSpPr>
            <p:spPr>
              <a:xfrm>
                <a:off x="62078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1121;p33"/>
              <p:cNvSpPr/>
              <p:nvPr/>
            </p:nvSpPr>
            <p:spPr>
              <a:xfrm>
                <a:off x="606852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5" name="Google Shape;1122;p33"/>
              <p:cNvSpPr/>
              <p:nvPr/>
            </p:nvSpPr>
            <p:spPr>
              <a:xfrm>
                <a:off x="615564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123;p33"/>
              <p:cNvSpPr/>
              <p:nvPr/>
            </p:nvSpPr>
            <p:spPr>
              <a:xfrm>
                <a:off x="615564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124;p33"/>
              <p:cNvSpPr/>
              <p:nvPr/>
            </p:nvSpPr>
            <p:spPr>
              <a:xfrm>
                <a:off x="615564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8" name="Google Shape;1125;p33"/>
          <p:cNvGrpSpPr/>
          <p:nvPr/>
        </p:nvGrpSpPr>
        <p:grpSpPr>
          <a:xfrm>
            <a:off x="-2495160" y="-1793160"/>
            <a:ext cx="13991760" cy="8568360"/>
            <a:chOff x="-2495160" y="-1793160"/>
            <a:chExt cx="13991760" cy="8568360"/>
          </a:xfrm>
        </p:grpSpPr>
        <p:sp>
          <p:nvSpPr>
            <p:cNvPr id="849" name="Google Shape;1126;p33"/>
            <p:cNvSpPr/>
            <p:nvPr/>
          </p:nvSpPr>
          <p:spPr>
            <a:xfrm rot="2472600" flipH="1">
              <a:off x="7921800" y="-1082520"/>
              <a:ext cx="3117960" cy="2556720"/>
            </a:xfrm>
            <a:custGeom>
              <a:avLst/>
              <a:gdLst>
                <a:gd name="textAreaLeft" fmla="*/ -360 w 3117960"/>
                <a:gd name="textAreaRight" fmla="*/ 3117960 w 3117960"/>
                <a:gd name="textAreaTop" fmla="*/ 0 h 2556720"/>
                <a:gd name="textAreaBottom" fmla="*/ 2557080 h 255672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1127;p33"/>
            <p:cNvSpPr/>
            <p:nvPr/>
          </p:nvSpPr>
          <p:spPr>
            <a:xfrm rot="12951600" flipH="1">
              <a:off x="-2179440" y="3652200"/>
              <a:ext cx="3665160" cy="2263680"/>
            </a:xfrm>
            <a:custGeom>
              <a:avLst/>
              <a:gdLst>
                <a:gd name="textAreaLeft" fmla="*/ 360 w 3665160"/>
                <a:gd name="textAreaRight" fmla="*/ 366588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1128;p33"/>
          <p:cNvGrpSpPr/>
          <p:nvPr/>
        </p:nvGrpSpPr>
        <p:grpSpPr>
          <a:xfrm>
            <a:off x="555840" y="624960"/>
            <a:ext cx="4032360" cy="3957120"/>
            <a:chOff x="555840" y="624960"/>
            <a:chExt cx="4032360" cy="3957120"/>
          </a:xfrm>
        </p:grpSpPr>
        <p:sp>
          <p:nvSpPr>
            <p:cNvPr id="852" name="Google Shape;1129;p33"/>
            <p:cNvSpPr/>
            <p:nvPr/>
          </p:nvSpPr>
          <p:spPr>
            <a:xfrm>
              <a:off x="856080" y="624960"/>
              <a:ext cx="3370680" cy="3669120"/>
            </a:xfrm>
            <a:custGeom>
              <a:avLst/>
              <a:gdLst>
                <a:gd name="textAreaLeft" fmla="*/ 0 w 3370680"/>
                <a:gd name="textAreaRight" fmla="*/ 337104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130;p33"/>
            <p:cNvSpPr/>
            <p:nvPr/>
          </p:nvSpPr>
          <p:spPr>
            <a:xfrm>
              <a:off x="1001520" y="10425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1131;p33"/>
            <p:cNvSpPr/>
            <p:nvPr/>
          </p:nvSpPr>
          <p:spPr>
            <a:xfrm>
              <a:off x="1141920" y="173124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55" name="Google Shape;1132;p33"/>
            <p:cNvGrpSpPr/>
            <p:nvPr/>
          </p:nvGrpSpPr>
          <p:grpSpPr>
            <a:xfrm>
              <a:off x="1802160" y="1203840"/>
              <a:ext cx="2613240" cy="2604240"/>
              <a:chOff x="1802160" y="1203840"/>
              <a:chExt cx="2613240" cy="2604240"/>
            </a:xfrm>
          </p:grpSpPr>
          <p:sp>
            <p:nvSpPr>
              <p:cNvPr id="856" name="Google Shape;1133;p33"/>
              <p:cNvSpPr/>
              <p:nvPr/>
            </p:nvSpPr>
            <p:spPr>
              <a:xfrm>
                <a:off x="2236320" y="2000520"/>
                <a:ext cx="86400" cy="8784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7" name="Google Shape;1134;p33"/>
              <p:cNvSpPr/>
              <p:nvPr/>
            </p:nvSpPr>
            <p:spPr>
              <a:xfrm>
                <a:off x="2754720" y="3043800"/>
                <a:ext cx="705600" cy="764280"/>
              </a:xfrm>
              <a:custGeom>
                <a:avLst/>
                <a:gdLst>
                  <a:gd name="textAreaLeft" fmla="*/ 0 w 705600"/>
                  <a:gd name="textAreaRight" fmla="*/ 705960 w 705600"/>
                  <a:gd name="textAreaTop" fmla="*/ 0 h 764280"/>
                  <a:gd name="textAreaBottom" fmla="*/ 764640 h 7642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135;p33"/>
              <p:cNvSpPr/>
              <p:nvPr/>
            </p:nvSpPr>
            <p:spPr>
              <a:xfrm>
                <a:off x="1802160" y="1203840"/>
                <a:ext cx="2613240" cy="1863720"/>
              </a:xfrm>
              <a:custGeom>
                <a:avLst/>
                <a:gdLst>
                  <a:gd name="textAreaLeft" fmla="*/ 0 w 2613240"/>
                  <a:gd name="textAreaRight" fmla="*/ 2613600 w 2613240"/>
                  <a:gd name="textAreaTop" fmla="*/ 0 h 1863720"/>
                  <a:gd name="textAreaBottom" fmla="*/ 1864080 h 186372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1136;p33"/>
              <p:cNvSpPr/>
              <p:nvPr/>
            </p:nvSpPr>
            <p:spPr>
              <a:xfrm>
                <a:off x="1895400" y="1280160"/>
                <a:ext cx="2420280" cy="16732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0" name="Google Shape;1137;p33"/>
              <p:cNvSpPr/>
              <p:nvPr/>
            </p:nvSpPr>
            <p:spPr>
              <a:xfrm>
                <a:off x="1897200" y="1298880"/>
                <a:ext cx="278280" cy="139320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1" name="Google Shape;1138;p33"/>
              <p:cNvSpPr/>
              <p:nvPr/>
            </p:nvSpPr>
            <p:spPr>
              <a:xfrm>
                <a:off x="1892160" y="1280160"/>
                <a:ext cx="2423880" cy="1245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2" name="Google Shape;1139;p33"/>
              <p:cNvSpPr/>
              <p:nvPr/>
            </p:nvSpPr>
            <p:spPr>
              <a:xfrm>
                <a:off x="227412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3" name="Google Shape;1140;p33"/>
              <p:cNvSpPr/>
              <p:nvPr/>
            </p:nvSpPr>
            <p:spPr>
              <a:xfrm>
                <a:off x="26593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4" name="Google Shape;1141;p33"/>
              <p:cNvSpPr/>
              <p:nvPr/>
            </p:nvSpPr>
            <p:spPr>
              <a:xfrm>
                <a:off x="30445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5" name="Google Shape;1142;p33"/>
              <p:cNvSpPr/>
              <p:nvPr/>
            </p:nvSpPr>
            <p:spPr>
              <a:xfrm>
                <a:off x="34297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143;p33"/>
              <p:cNvSpPr/>
              <p:nvPr/>
            </p:nvSpPr>
            <p:spPr>
              <a:xfrm>
                <a:off x="381636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144;p33"/>
              <p:cNvSpPr/>
              <p:nvPr/>
            </p:nvSpPr>
            <p:spPr>
              <a:xfrm>
                <a:off x="195336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1145;p33"/>
              <p:cNvSpPr/>
              <p:nvPr/>
            </p:nvSpPr>
            <p:spPr>
              <a:xfrm>
                <a:off x="203760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146;p33"/>
              <p:cNvSpPr/>
              <p:nvPr/>
            </p:nvSpPr>
            <p:spPr>
              <a:xfrm>
                <a:off x="212148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70" name="Google Shape;1147;p33"/>
            <p:cNvSpPr/>
            <p:nvPr/>
          </p:nvSpPr>
          <p:spPr>
            <a:xfrm>
              <a:off x="2745720" y="338724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1" name="Google Shape;1148;p33"/>
            <p:cNvGrpSpPr/>
            <p:nvPr/>
          </p:nvGrpSpPr>
          <p:grpSpPr>
            <a:xfrm>
              <a:off x="4227120" y="1282680"/>
              <a:ext cx="188280" cy="188640"/>
              <a:chOff x="4227120" y="1282680"/>
              <a:chExt cx="188280" cy="188640"/>
            </a:xfrm>
          </p:grpSpPr>
          <p:sp>
            <p:nvSpPr>
              <p:cNvPr id="872" name="Google Shape;1149;p33"/>
              <p:cNvSpPr/>
              <p:nvPr/>
            </p:nvSpPr>
            <p:spPr>
              <a:xfrm>
                <a:off x="429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150;p33"/>
              <p:cNvSpPr/>
              <p:nvPr/>
            </p:nvSpPr>
            <p:spPr>
              <a:xfrm>
                <a:off x="436644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151;p33"/>
              <p:cNvSpPr/>
              <p:nvPr/>
            </p:nvSpPr>
            <p:spPr>
              <a:xfrm>
                <a:off x="422712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152;p33"/>
              <p:cNvSpPr/>
              <p:nvPr/>
            </p:nvSpPr>
            <p:spPr>
              <a:xfrm>
                <a:off x="431424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153;p33"/>
              <p:cNvSpPr/>
              <p:nvPr/>
            </p:nvSpPr>
            <p:spPr>
              <a:xfrm>
                <a:off x="431424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154;p33"/>
              <p:cNvSpPr/>
              <p:nvPr/>
            </p:nvSpPr>
            <p:spPr>
              <a:xfrm>
                <a:off x="431424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78" name="Google Shape;1155;p33"/>
            <p:cNvCxnSpPr/>
            <p:nvPr/>
          </p:nvCxnSpPr>
          <p:spPr>
            <a:xfrm>
              <a:off x="555840" y="4165560"/>
              <a:ext cx="4032720" cy="360"/>
            </a:xfrm>
            <a:prstGeom prst="straightConnector1">
              <a:avLst/>
            </a:prstGeom>
            <a:ln w="9525">
              <a:solidFill>
                <a:srgbClr val="FFFEF4"/>
              </a:solidFill>
              <a:round/>
            </a:ln>
          </p:spPr>
        </p:cxnSp>
        <p:grpSp>
          <p:nvGrpSpPr>
            <p:cNvPr id="879" name="Google Shape;1156;p33"/>
            <p:cNvGrpSpPr/>
            <p:nvPr/>
          </p:nvGrpSpPr>
          <p:grpSpPr>
            <a:xfrm>
              <a:off x="713160" y="1943280"/>
              <a:ext cx="1549800" cy="2638800"/>
              <a:chOff x="713160" y="1943280"/>
              <a:chExt cx="1549800" cy="2638800"/>
            </a:xfrm>
          </p:grpSpPr>
          <p:sp>
            <p:nvSpPr>
              <p:cNvPr id="880" name="Google Shape;1157;p33"/>
              <p:cNvSpPr/>
              <p:nvPr/>
            </p:nvSpPr>
            <p:spPr>
              <a:xfrm>
                <a:off x="2097720" y="2051280"/>
                <a:ext cx="138960" cy="209520"/>
              </a:xfrm>
              <a:custGeom>
                <a:avLst/>
                <a:gdLst>
                  <a:gd name="textAreaLeft" fmla="*/ 0 w 138960"/>
                  <a:gd name="textAreaRight" fmla="*/ 139320 w 138960"/>
                  <a:gd name="textAreaTop" fmla="*/ 0 h 209520"/>
                  <a:gd name="textAreaBottom" fmla="*/ 209880 h 209520"/>
                </a:gdLst>
                <a:ahLst/>
                <a:cxnLst/>
                <a:rect l="textAreaLeft" t="textAreaTop" r="textAreaRight" b="textAreaBottom"/>
                <a:pathLst>
                  <a:path w="126" h="190">
                    <a:moveTo>
                      <a:pt x="14" y="190"/>
                    </a:moveTo>
                    <a:lnTo>
                      <a:pt x="0" y="181"/>
                    </a:lnTo>
                    <a:lnTo>
                      <a:pt x="112" y="0"/>
                    </a:lnTo>
                    <a:lnTo>
                      <a:pt x="126" y="12"/>
                    </a:lnTo>
                    <a:lnTo>
                      <a:pt x="14" y="19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158;p33"/>
              <p:cNvSpPr/>
              <p:nvPr/>
            </p:nvSpPr>
            <p:spPr>
              <a:xfrm>
                <a:off x="2207880" y="2051280"/>
                <a:ext cx="28440" cy="30600"/>
              </a:xfrm>
              <a:custGeom>
                <a:avLst/>
                <a:gdLst>
                  <a:gd name="textAreaLeft" fmla="*/ 0 w 28440"/>
                  <a:gd name="textAreaRight" fmla="*/ 28800 w 28440"/>
                  <a:gd name="textAreaTop" fmla="*/ 0 h 30600"/>
                  <a:gd name="textAreaBottom" fmla="*/ 30960 h 30600"/>
                </a:gdLst>
                <a:ahLst/>
                <a:cxnLst/>
                <a:rect l="textAreaLeft" t="textAreaTop" r="textAreaRight" b="textAreaBottom"/>
                <a:pathLst>
                  <a:path w="26" h="28">
                    <a:moveTo>
                      <a:pt x="17" y="28"/>
                    </a:moveTo>
                    <a:lnTo>
                      <a:pt x="0" y="19"/>
                    </a:lnTo>
                    <a:lnTo>
                      <a:pt x="12" y="0"/>
                    </a:lnTo>
                    <a:lnTo>
                      <a:pt x="26" y="12"/>
                    </a:lnTo>
                    <a:lnTo>
                      <a:pt x="17" y="28"/>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159;p33"/>
              <p:cNvSpPr/>
              <p:nvPr/>
            </p:nvSpPr>
            <p:spPr>
              <a:xfrm>
                <a:off x="2221200" y="2011680"/>
                <a:ext cx="41760" cy="52560"/>
              </a:xfrm>
              <a:custGeom>
                <a:avLst/>
                <a:gdLst>
                  <a:gd name="textAreaLeft" fmla="*/ 0 w 41760"/>
                  <a:gd name="textAreaRight" fmla="*/ 42120 w 41760"/>
                  <a:gd name="textAreaTop" fmla="*/ 0 h 52560"/>
                  <a:gd name="textAreaBottom" fmla="*/ 52920 h 52560"/>
                </a:gdLst>
                <a:ahLst/>
                <a:cxnLst/>
                <a:rect l="textAreaLeft" t="textAreaTop" r="textAreaRight" b="textAreaBottom"/>
                <a:pathLst>
                  <a:path w="16" h="20">
                    <a:moveTo>
                      <a:pt x="14" y="12"/>
                    </a:moveTo>
                    <a:cubicBezTo>
                      <a:pt x="16" y="7"/>
                      <a:pt x="14" y="0"/>
                      <a:pt x="14" y="0"/>
                    </a:cubicBezTo>
                    <a:cubicBezTo>
                      <a:pt x="14" y="0"/>
                      <a:pt x="7" y="2"/>
                      <a:pt x="4" y="6"/>
                    </a:cubicBezTo>
                    <a:cubicBezTo>
                      <a:pt x="0" y="10"/>
                      <a:pt x="0" y="15"/>
                      <a:pt x="0" y="15"/>
                    </a:cubicBezTo>
                    <a:cubicBezTo>
                      <a:pt x="3" y="17"/>
                      <a:pt x="3" y="17"/>
                      <a:pt x="3" y="17"/>
                    </a:cubicBezTo>
                    <a:cubicBezTo>
                      <a:pt x="6" y="20"/>
                      <a:pt x="6" y="20"/>
                      <a:pt x="6" y="20"/>
                    </a:cubicBezTo>
                    <a:cubicBezTo>
                      <a:pt x="6" y="20"/>
                      <a:pt x="11" y="17"/>
                      <a:pt x="14" y="12"/>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160;p33"/>
              <p:cNvSpPr/>
              <p:nvPr/>
            </p:nvSpPr>
            <p:spPr>
              <a:xfrm>
                <a:off x="1337400" y="3745080"/>
                <a:ext cx="400680" cy="837000"/>
              </a:xfrm>
              <a:custGeom>
                <a:avLst/>
                <a:gdLst>
                  <a:gd name="textAreaLeft" fmla="*/ 0 w 400680"/>
                  <a:gd name="textAreaRight" fmla="*/ 401040 w 400680"/>
                  <a:gd name="textAreaTop" fmla="*/ 0 h 837000"/>
                  <a:gd name="textAreaBottom" fmla="*/ 837360 h 837000"/>
                </a:gdLst>
                <a:ahLst/>
                <a:cxnLst/>
                <a:rect l="textAreaLeft" t="textAreaTop" r="textAreaRight" b="textAreaBottom"/>
                <a:pathLst>
                  <a:path w="153" h="319">
                    <a:moveTo>
                      <a:pt x="62" y="0"/>
                    </a:moveTo>
                    <a:cubicBezTo>
                      <a:pt x="98" y="257"/>
                      <a:pt x="98" y="257"/>
                      <a:pt x="98" y="257"/>
                    </a:cubicBezTo>
                    <a:cubicBezTo>
                      <a:pt x="98" y="257"/>
                      <a:pt x="120" y="294"/>
                      <a:pt x="153" y="316"/>
                    </a:cubicBezTo>
                    <a:cubicBezTo>
                      <a:pt x="153" y="316"/>
                      <a:pt x="116" y="319"/>
                      <a:pt x="97" y="310"/>
                    </a:cubicBezTo>
                    <a:cubicBezTo>
                      <a:pt x="78" y="301"/>
                      <a:pt x="70" y="284"/>
                      <a:pt x="70" y="284"/>
                    </a:cubicBezTo>
                    <a:cubicBezTo>
                      <a:pt x="70" y="317"/>
                      <a:pt x="70" y="317"/>
                      <a:pt x="70" y="317"/>
                    </a:cubicBezTo>
                    <a:cubicBezTo>
                      <a:pt x="62" y="317"/>
                      <a:pt x="62" y="317"/>
                      <a:pt x="62" y="317"/>
                    </a:cubicBezTo>
                    <a:cubicBezTo>
                      <a:pt x="62" y="317"/>
                      <a:pt x="52" y="281"/>
                      <a:pt x="64" y="258"/>
                    </a:cubicBezTo>
                    <a:cubicBezTo>
                      <a:pt x="77" y="235"/>
                      <a:pt x="51" y="187"/>
                      <a:pt x="35" y="148"/>
                    </a:cubicBezTo>
                    <a:cubicBezTo>
                      <a:pt x="0" y="65"/>
                      <a:pt x="21" y="0"/>
                      <a:pt x="21" y="0"/>
                    </a:cubicBezTo>
                    <a:lnTo>
                      <a:pt x="62"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161;p33"/>
              <p:cNvSpPr/>
              <p:nvPr/>
            </p:nvSpPr>
            <p:spPr>
              <a:xfrm>
                <a:off x="713160" y="3745080"/>
                <a:ext cx="324360" cy="837000"/>
              </a:xfrm>
              <a:custGeom>
                <a:avLst/>
                <a:gdLst>
                  <a:gd name="textAreaLeft" fmla="*/ 0 w 324360"/>
                  <a:gd name="textAreaRight" fmla="*/ 324720 w 324360"/>
                  <a:gd name="textAreaTop" fmla="*/ 0 h 837000"/>
                  <a:gd name="textAreaBottom" fmla="*/ 837360 h 837000"/>
                </a:gdLst>
                <a:ahLst/>
                <a:cxnLst/>
                <a:rect l="textAreaLeft" t="textAreaTop" r="textAreaRight" b="textAreaBottom"/>
                <a:pathLst>
                  <a:path w="124" h="319">
                    <a:moveTo>
                      <a:pt x="124" y="0"/>
                    </a:moveTo>
                    <a:cubicBezTo>
                      <a:pt x="46" y="257"/>
                      <a:pt x="46" y="257"/>
                      <a:pt x="46" y="257"/>
                    </a:cubicBezTo>
                    <a:cubicBezTo>
                      <a:pt x="46" y="257"/>
                      <a:pt x="68" y="294"/>
                      <a:pt x="101" y="316"/>
                    </a:cubicBezTo>
                    <a:cubicBezTo>
                      <a:pt x="101" y="316"/>
                      <a:pt x="64" y="319"/>
                      <a:pt x="45" y="310"/>
                    </a:cubicBezTo>
                    <a:cubicBezTo>
                      <a:pt x="26" y="301"/>
                      <a:pt x="18" y="284"/>
                      <a:pt x="18" y="284"/>
                    </a:cubicBezTo>
                    <a:cubicBezTo>
                      <a:pt x="18" y="317"/>
                      <a:pt x="18" y="317"/>
                      <a:pt x="18" y="317"/>
                    </a:cubicBezTo>
                    <a:cubicBezTo>
                      <a:pt x="10" y="317"/>
                      <a:pt x="10" y="317"/>
                      <a:pt x="10" y="317"/>
                    </a:cubicBezTo>
                    <a:cubicBezTo>
                      <a:pt x="10" y="317"/>
                      <a:pt x="0" y="281"/>
                      <a:pt x="12" y="258"/>
                    </a:cubicBezTo>
                    <a:cubicBezTo>
                      <a:pt x="25" y="235"/>
                      <a:pt x="26" y="212"/>
                      <a:pt x="30" y="151"/>
                    </a:cubicBezTo>
                    <a:cubicBezTo>
                      <a:pt x="37" y="48"/>
                      <a:pt x="84" y="0"/>
                      <a:pt x="84" y="0"/>
                    </a:cubicBezTo>
                    <a:lnTo>
                      <a:pt x="124"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162;p33"/>
              <p:cNvSpPr/>
              <p:nvPr/>
            </p:nvSpPr>
            <p:spPr>
              <a:xfrm>
                <a:off x="147672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5"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1163;p33"/>
              <p:cNvSpPr/>
              <p:nvPr/>
            </p:nvSpPr>
            <p:spPr>
              <a:xfrm>
                <a:off x="71640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6"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164;p33"/>
              <p:cNvSpPr/>
              <p:nvPr/>
            </p:nvSpPr>
            <p:spPr>
              <a:xfrm>
                <a:off x="879120" y="2862360"/>
                <a:ext cx="662400" cy="918720"/>
              </a:xfrm>
              <a:custGeom>
                <a:avLst/>
                <a:gdLst>
                  <a:gd name="textAreaLeft" fmla="*/ 0 w 662400"/>
                  <a:gd name="textAreaRight" fmla="*/ 662760 w 662400"/>
                  <a:gd name="textAreaTop" fmla="*/ 0 h 918720"/>
                  <a:gd name="textAreaBottom" fmla="*/ 919080 h 918720"/>
                </a:gdLst>
                <a:ahLst/>
                <a:cxnLst/>
                <a:rect l="textAreaLeft" t="textAreaTop" r="textAreaRight" b="textAreaBottom"/>
                <a:pathLst>
                  <a:path w="253" h="350">
                    <a:moveTo>
                      <a:pt x="186" y="0"/>
                    </a:moveTo>
                    <a:cubicBezTo>
                      <a:pt x="186" y="0"/>
                      <a:pt x="226" y="211"/>
                      <a:pt x="253" y="350"/>
                    </a:cubicBezTo>
                    <a:cubicBezTo>
                      <a:pt x="0" y="350"/>
                      <a:pt x="0" y="350"/>
                      <a:pt x="0" y="350"/>
                    </a:cubicBezTo>
                    <a:cubicBezTo>
                      <a:pt x="0" y="350"/>
                      <a:pt x="36" y="263"/>
                      <a:pt x="36" y="204"/>
                    </a:cubicBezTo>
                    <a:cubicBezTo>
                      <a:pt x="36" y="145"/>
                      <a:pt x="31" y="62"/>
                      <a:pt x="73" y="15"/>
                    </a:cubicBezTo>
                    <a:cubicBezTo>
                      <a:pt x="73" y="0"/>
                      <a:pt x="73" y="0"/>
                      <a:pt x="73" y="0"/>
                    </a:cubicBezTo>
                    <a:lnTo>
                      <a:pt x="18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165;p33"/>
              <p:cNvSpPr/>
              <p:nvPr/>
            </p:nvSpPr>
            <p:spPr>
              <a:xfrm>
                <a:off x="1248120" y="2114280"/>
                <a:ext cx="967320" cy="393120"/>
              </a:xfrm>
              <a:custGeom>
                <a:avLst/>
                <a:gdLst>
                  <a:gd name="textAreaLeft" fmla="*/ 0 w 967320"/>
                  <a:gd name="textAreaRight" fmla="*/ 967680 w 967320"/>
                  <a:gd name="textAreaTop" fmla="*/ 0 h 393120"/>
                  <a:gd name="textAreaBottom" fmla="*/ 393480 h 393120"/>
                </a:gdLst>
                <a:ahLst/>
                <a:cxnLst/>
                <a:rect l="textAreaLeft" t="textAreaTop" r="textAreaRight" b="textAreaBottom"/>
                <a:pathLst>
                  <a:path w="369" h="150">
                    <a:moveTo>
                      <a:pt x="28" y="100"/>
                    </a:moveTo>
                    <a:cubicBezTo>
                      <a:pt x="158" y="100"/>
                      <a:pt x="158" y="100"/>
                      <a:pt x="158" y="100"/>
                    </a:cubicBezTo>
                    <a:cubicBezTo>
                      <a:pt x="298" y="38"/>
                      <a:pt x="298" y="38"/>
                      <a:pt x="298" y="38"/>
                    </a:cubicBezTo>
                    <a:cubicBezTo>
                      <a:pt x="298" y="38"/>
                      <a:pt x="313" y="16"/>
                      <a:pt x="337" y="5"/>
                    </a:cubicBezTo>
                    <a:cubicBezTo>
                      <a:pt x="346" y="1"/>
                      <a:pt x="363" y="0"/>
                      <a:pt x="365" y="1"/>
                    </a:cubicBezTo>
                    <a:cubicBezTo>
                      <a:pt x="367" y="3"/>
                      <a:pt x="349" y="6"/>
                      <a:pt x="341" y="12"/>
                    </a:cubicBezTo>
                    <a:cubicBezTo>
                      <a:pt x="341" y="12"/>
                      <a:pt x="365" y="8"/>
                      <a:pt x="367" y="12"/>
                    </a:cubicBezTo>
                    <a:cubicBezTo>
                      <a:pt x="369" y="15"/>
                      <a:pt x="355" y="16"/>
                      <a:pt x="349" y="19"/>
                    </a:cubicBezTo>
                    <a:cubicBezTo>
                      <a:pt x="349" y="19"/>
                      <a:pt x="357" y="21"/>
                      <a:pt x="355" y="26"/>
                    </a:cubicBezTo>
                    <a:cubicBezTo>
                      <a:pt x="354" y="30"/>
                      <a:pt x="349" y="30"/>
                      <a:pt x="349" y="34"/>
                    </a:cubicBezTo>
                    <a:cubicBezTo>
                      <a:pt x="348" y="38"/>
                      <a:pt x="349" y="42"/>
                      <a:pt x="344" y="46"/>
                    </a:cubicBezTo>
                    <a:cubicBezTo>
                      <a:pt x="340" y="50"/>
                      <a:pt x="324" y="54"/>
                      <a:pt x="310" y="54"/>
                    </a:cubicBezTo>
                    <a:cubicBezTo>
                      <a:pt x="310" y="54"/>
                      <a:pt x="201" y="150"/>
                      <a:pt x="145" y="150"/>
                    </a:cubicBezTo>
                    <a:cubicBezTo>
                      <a:pt x="99" y="150"/>
                      <a:pt x="30" y="150"/>
                      <a:pt x="30" y="150"/>
                    </a:cubicBezTo>
                    <a:cubicBezTo>
                      <a:pt x="30" y="150"/>
                      <a:pt x="0" y="126"/>
                      <a:pt x="28" y="100"/>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166;p33"/>
              <p:cNvSpPr/>
              <p:nvPr/>
            </p:nvSpPr>
            <p:spPr>
              <a:xfrm>
                <a:off x="718920" y="3426840"/>
                <a:ext cx="274680" cy="340920"/>
              </a:xfrm>
              <a:custGeom>
                <a:avLst/>
                <a:gdLst>
                  <a:gd name="textAreaLeft" fmla="*/ 0 w 274680"/>
                  <a:gd name="textAreaRight" fmla="*/ 275040 w 274680"/>
                  <a:gd name="textAreaTop" fmla="*/ 0 h 340920"/>
                  <a:gd name="textAreaBottom" fmla="*/ 341280 h 340920"/>
                </a:gdLst>
                <a:ahLst/>
                <a:cxnLst/>
                <a:rect l="textAreaLeft" t="textAreaTop" r="textAreaRight" b="textAreaBottom"/>
                <a:pathLst>
                  <a:path w="249" h="309">
                    <a:moveTo>
                      <a:pt x="230" y="309"/>
                    </a:moveTo>
                    <a:lnTo>
                      <a:pt x="17" y="309"/>
                    </a:lnTo>
                    <a:lnTo>
                      <a:pt x="0" y="0"/>
                    </a:lnTo>
                    <a:lnTo>
                      <a:pt x="249" y="0"/>
                    </a:lnTo>
                    <a:lnTo>
                      <a:pt x="230" y="309"/>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167;p33"/>
              <p:cNvSpPr/>
              <p:nvPr/>
            </p:nvSpPr>
            <p:spPr>
              <a:xfrm>
                <a:off x="724320" y="3291120"/>
                <a:ext cx="263520" cy="135360"/>
              </a:xfrm>
              <a:custGeom>
                <a:avLst/>
                <a:gdLst>
                  <a:gd name="textAreaLeft" fmla="*/ 0 w 263520"/>
                  <a:gd name="textAreaRight" fmla="*/ 263880 w 263520"/>
                  <a:gd name="textAreaTop" fmla="*/ 0 h 135360"/>
                  <a:gd name="textAreaBottom" fmla="*/ 135720 h 135360"/>
                </a:gdLst>
                <a:ahLst/>
                <a:cxnLst/>
                <a:rect l="textAreaLeft" t="textAreaTop" r="textAreaRight" b="textAreaBottom"/>
                <a:pathLst>
                  <a:path w="101" h="52">
                    <a:moveTo>
                      <a:pt x="101" y="52"/>
                    </a:moveTo>
                    <a:cubicBezTo>
                      <a:pt x="85" y="18"/>
                      <a:pt x="85" y="18"/>
                      <a:pt x="85" y="18"/>
                    </a:cubicBezTo>
                    <a:cubicBezTo>
                      <a:pt x="80" y="7"/>
                      <a:pt x="69" y="0"/>
                      <a:pt x="58" y="0"/>
                    </a:cubicBezTo>
                    <a:cubicBezTo>
                      <a:pt x="43" y="0"/>
                      <a:pt x="43" y="0"/>
                      <a:pt x="43" y="0"/>
                    </a:cubicBezTo>
                    <a:cubicBezTo>
                      <a:pt x="31" y="0"/>
                      <a:pt x="20" y="7"/>
                      <a:pt x="15" y="18"/>
                    </a:cubicBezTo>
                    <a:cubicBezTo>
                      <a:pt x="0" y="52"/>
                      <a:pt x="0" y="52"/>
                      <a:pt x="0" y="52"/>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168;p33"/>
              <p:cNvSpPr/>
              <p:nvPr/>
            </p:nvSpPr>
            <p:spPr>
              <a:xfrm>
                <a:off x="718920" y="3409200"/>
                <a:ext cx="274680" cy="3636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169;p33"/>
              <p:cNvSpPr/>
              <p:nvPr/>
            </p:nvSpPr>
            <p:spPr>
              <a:xfrm>
                <a:off x="787320" y="3443400"/>
                <a:ext cx="150840" cy="206280"/>
              </a:xfrm>
              <a:custGeom>
                <a:avLst/>
                <a:gdLst>
                  <a:gd name="textAreaLeft" fmla="*/ 0 w 150840"/>
                  <a:gd name="textAreaRight" fmla="*/ 151200 w 150840"/>
                  <a:gd name="textAreaTop" fmla="*/ 0 h 206280"/>
                  <a:gd name="textAreaBottom" fmla="*/ 206640 h 206280"/>
                </a:gdLst>
                <a:ahLst/>
                <a:cxnLst/>
                <a:rect l="textAreaLeft" t="textAreaTop" r="textAreaRight" b="textAreaBottom"/>
                <a:pathLst>
                  <a:path w="58" h="79">
                    <a:moveTo>
                      <a:pt x="26" y="1"/>
                    </a:moveTo>
                    <a:cubicBezTo>
                      <a:pt x="17" y="1"/>
                      <a:pt x="9" y="1"/>
                      <a:pt x="2" y="0"/>
                    </a:cubicBezTo>
                    <a:cubicBezTo>
                      <a:pt x="1" y="5"/>
                      <a:pt x="0" y="12"/>
                      <a:pt x="3" y="18"/>
                    </a:cubicBezTo>
                    <a:cubicBezTo>
                      <a:pt x="7" y="26"/>
                      <a:pt x="16" y="25"/>
                      <a:pt x="18" y="39"/>
                    </a:cubicBezTo>
                    <a:cubicBezTo>
                      <a:pt x="20" y="45"/>
                      <a:pt x="25" y="52"/>
                      <a:pt x="33" y="54"/>
                    </a:cubicBezTo>
                    <a:cubicBezTo>
                      <a:pt x="42" y="56"/>
                      <a:pt x="38" y="79"/>
                      <a:pt x="47" y="79"/>
                    </a:cubicBezTo>
                    <a:cubicBezTo>
                      <a:pt x="56" y="79"/>
                      <a:pt x="58" y="22"/>
                      <a:pt x="58" y="0"/>
                    </a:cubicBezTo>
                    <a:cubicBezTo>
                      <a:pt x="49" y="1"/>
                      <a:pt x="38" y="1"/>
                      <a:pt x="2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170;p33"/>
              <p:cNvSpPr/>
              <p:nvPr/>
            </p:nvSpPr>
            <p:spPr>
              <a:xfrm>
                <a:off x="983880" y="2377440"/>
                <a:ext cx="426240" cy="524520"/>
              </a:xfrm>
              <a:custGeom>
                <a:avLst/>
                <a:gdLst>
                  <a:gd name="textAreaLeft" fmla="*/ 0 w 426240"/>
                  <a:gd name="textAreaRight" fmla="*/ 426600 w 426240"/>
                  <a:gd name="textAreaTop" fmla="*/ 0 h 524520"/>
                  <a:gd name="textAreaBottom" fmla="*/ 524880 h 524520"/>
                </a:gdLst>
                <a:ahLst/>
                <a:cxnLst/>
                <a:rect l="textAreaLeft" t="textAreaTop" r="textAreaRight" b="textAreaBottom"/>
                <a:pathLst>
                  <a:path w="163" h="200">
                    <a:moveTo>
                      <a:pt x="11" y="0"/>
                    </a:moveTo>
                    <a:cubicBezTo>
                      <a:pt x="129" y="0"/>
                      <a:pt x="129" y="0"/>
                      <a:pt x="129" y="0"/>
                    </a:cubicBezTo>
                    <a:cubicBezTo>
                      <a:pt x="129" y="0"/>
                      <a:pt x="132" y="29"/>
                      <a:pt x="145" y="50"/>
                    </a:cubicBezTo>
                    <a:cubicBezTo>
                      <a:pt x="157" y="71"/>
                      <a:pt x="159" y="89"/>
                      <a:pt x="155" y="112"/>
                    </a:cubicBezTo>
                    <a:cubicBezTo>
                      <a:pt x="151" y="135"/>
                      <a:pt x="147" y="161"/>
                      <a:pt x="154" y="174"/>
                    </a:cubicBezTo>
                    <a:cubicBezTo>
                      <a:pt x="161" y="186"/>
                      <a:pt x="163" y="200"/>
                      <a:pt x="142" y="200"/>
                    </a:cubicBezTo>
                    <a:cubicBezTo>
                      <a:pt x="121" y="200"/>
                      <a:pt x="60" y="200"/>
                      <a:pt x="39" y="200"/>
                    </a:cubicBezTo>
                    <a:cubicBezTo>
                      <a:pt x="19" y="200"/>
                      <a:pt x="28" y="185"/>
                      <a:pt x="33" y="167"/>
                    </a:cubicBezTo>
                    <a:cubicBezTo>
                      <a:pt x="43" y="124"/>
                      <a:pt x="9" y="97"/>
                      <a:pt x="4" y="54"/>
                    </a:cubicBezTo>
                    <a:cubicBezTo>
                      <a:pt x="0" y="11"/>
                      <a:pt x="11" y="0"/>
                      <a:pt x="1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171;p33"/>
              <p:cNvSpPr/>
              <p:nvPr/>
            </p:nvSpPr>
            <p:spPr>
              <a:xfrm>
                <a:off x="1028160" y="2629080"/>
                <a:ext cx="366480" cy="20520"/>
              </a:xfrm>
              <a:custGeom>
                <a:avLst/>
                <a:gdLst>
                  <a:gd name="textAreaLeft" fmla="*/ 0 w 366480"/>
                  <a:gd name="textAreaRight" fmla="*/ 366840 w 366480"/>
                  <a:gd name="textAreaTop" fmla="*/ 0 h 20520"/>
                  <a:gd name="textAreaBottom" fmla="*/ 20880 h 20520"/>
                </a:gdLst>
                <a:ahLst/>
                <a:cxnLst/>
                <a:rect l="textAreaLeft" t="textAreaTop" r="textAreaRight" b="textAreaBottom"/>
                <a:pathLst>
                  <a:path w="140" h="8">
                    <a:moveTo>
                      <a:pt x="0" y="0"/>
                    </a:moveTo>
                    <a:cubicBezTo>
                      <a:pt x="2" y="3"/>
                      <a:pt x="3" y="5"/>
                      <a:pt x="4" y="8"/>
                    </a:cubicBezTo>
                    <a:cubicBezTo>
                      <a:pt x="140" y="8"/>
                      <a:pt x="140" y="8"/>
                      <a:pt x="140" y="8"/>
                    </a:cubicBezTo>
                    <a:cubicBezTo>
                      <a:pt x="140" y="5"/>
                      <a:pt x="140" y="3"/>
                      <a:pt x="140"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172;p33"/>
              <p:cNvSpPr/>
              <p:nvPr/>
            </p:nvSpPr>
            <p:spPr>
              <a:xfrm>
                <a:off x="1064520" y="2713320"/>
                <a:ext cx="320040" cy="20520"/>
              </a:xfrm>
              <a:custGeom>
                <a:avLst/>
                <a:gdLst>
                  <a:gd name="textAreaLeft" fmla="*/ 0 w 320040"/>
                  <a:gd name="textAreaRight" fmla="*/ 320400 w 320040"/>
                  <a:gd name="textAreaTop" fmla="*/ 0 h 20520"/>
                  <a:gd name="textAreaBottom" fmla="*/ 20880 h 20520"/>
                </a:gdLst>
                <a:ahLst/>
                <a:cxnLst/>
                <a:rect l="textAreaLeft" t="textAreaTop" r="textAreaRight" b="textAreaBottom"/>
                <a:pathLst>
                  <a:path w="122" h="8">
                    <a:moveTo>
                      <a:pt x="0" y="0"/>
                    </a:moveTo>
                    <a:cubicBezTo>
                      <a:pt x="1" y="3"/>
                      <a:pt x="2" y="5"/>
                      <a:pt x="2" y="8"/>
                    </a:cubicBezTo>
                    <a:cubicBezTo>
                      <a:pt x="121" y="8"/>
                      <a:pt x="121" y="8"/>
                      <a:pt x="121" y="8"/>
                    </a:cubicBezTo>
                    <a:cubicBezTo>
                      <a:pt x="121" y="5"/>
                      <a:pt x="121" y="3"/>
                      <a:pt x="122"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173;p33"/>
              <p:cNvSpPr/>
              <p:nvPr/>
            </p:nvSpPr>
            <p:spPr>
              <a:xfrm>
                <a:off x="1069920" y="2797200"/>
                <a:ext cx="311040" cy="20520"/>
              </a:xfrm>
              <a:custGeom>
                <a:avLst/>
                <a:gdLst>
                  <a:gd name="textAreaLeft" fmla="*/ 0 w 311040"/>
                  <a:gd name="textAreaRight" fmla="*/ 311400 w 311040"/>
                  <a:gd name="textAreaTop" fmla="*/ 0 h 20520"/>
                  <a:gd name="textAreaBottom" fmla="*/ 20880 h 20520"/>
                </a:gdLst>
                <a:ahLst/>
                <a:cxnLst/>
                <a:rect l="textAreaLeft" t="textAreaTop" r="textAreaRight" b="textAreaBottom"/>
                <a:pathLst>
                  <a:path w="119" h="8">
                    <a:moveTo>
                      <a:pt x="119" y="8"/>
                    </a:moveTo>
                    <a:cubicBezTo>
                      <a:pt x="118" y="5"/>
                      <a:pt x="118" y="3"/>
                      <a:pt x="118" y="0"/>
                    </a:cubicBezTo>
                    <a:cubicBezTo>
                      <a:pt x="1" y="0"/>
                      <a:pt x="1" y="0"/>
                      <a:pt x="1" y="0"/>
                    </a:cubicBezTo>
                    <a:cubicBezTo>
                      <a:pt x="1" y="2"/>
                      <a:pt x="0" y="4"/>
                      <a:pt x="0" y="7"/>
                    </a:cubicBezTo>
                    <a:cubicBezTo>
                      <a:pt x="0" y="7"/>
                      <a:pt x="0" y="7"/>
                      <a:pt x="0" y="8"/>
                    </a:cubicBezTo>
                    <a:lnTo>
                      <a:pt x="119" y="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174;p33"/>
              <p:cNvSpPr/>
              <p:nvPr/>
            </p:nvSpPr>
            <p:spPr>
              <a:xfrm>
                <a:off x="991800" y="2461320"/>
                <a:ext cx="356400" cy="20520"/>
              </a:xfrm>
              <a:custGeom>
                <a:avLst/>
                <a:gdLst>
                  <a:gd name="textAreaLeft" fmla="*/ 0 w 356400"/>
                  <a:gd name="textAreaRight" fmla="*/ 356760 w 356400"/>
                  <a:gd name="textAreaTop" fmla="*/ 0 h 20520"/>
                  <a:gd name="textAreaBottom" fmla="*/ 20880 h 20520"/>
                </a:gdLst>
                <a:ahLst/>
                <a:cxnLst/>
                <a:rect l="textAreaLeft" t="textAreaTop" r="textAreaRight" b="textAreaBottom"/>
                <a:pathLst>
                  <a:path w="136" h="8">
                    <a:moveTo>
                      <a:pt x="0" y="0"/>
                    </a:moveTo>
                    <a:cubicBezTo>
                      <a:pt x="0" y="3"/>
                      <a:pt x="0" y="5"/>
                      <a:pt x="0" y="8"/>
                    </a:cubicBezTo>
                    <a:cubicBezTo>
                      <a:pt x="136" y="8"/>
                      <a:pt x="136" y="8"/>
                      <a:pt x="136" y="8"/>
                    </a:cubicBezTo>
                    <a:cubicBezTo>
                      <a:pt x="135" y="5"/>
                      <a:pt x="134" y="3"/>
                      <a:pt x="133"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175;p33"/>
              <p:cNvSpPr/>
              <p:nvPr/>
            </p:nvSpPr>
            <p:spPr>
              <a:xfrm>
                <a:off x="999360" y="2545200"/>
                <a:ext cx="387360" cy="20520"/>
              </a:xfrm>
              <a:custGeom>
                <a:avLst/>
                <a:gdLst>
                  <a:gd name="textAreaLeft" fmla="*/ 0 w 387360"/>
                  <a:gd name="textAreaRight" fmla="*/ 387720 w 387360"/>
                  <a:gd name="textAreaTop" fmla="*/ 0 h 20520"/>
                  <a:gd name="textAreaBottom" fmla="*/ 20880 h 20520"/>
                </a:gdLst>
                <a:ahLst/>
                <a:cxnLst/>
                <a:rect l="textAreaLeft" t="textAreaTop" r="textAreaRight" b="textAreaBottom"/>
                <a:pathLst>
                  <a:path w="148" h="8">
                    <a:moveTo>
                      <a:pt x="0" y="0"/>
                    </a:moveTo>
                    <a:cubicBezTo>
                      <a:pt x="0" y="3"/>
                      <a:pt x="1" y="5"/>
                      <a:pt x="2" y="8"/>
                    </a:cubicBezTo>
                    <a:cubicBezTo>
                      <a:pt x="148" y="8"/>
                      <a:pt x="148" y="8"/>
                      <a:pt x="148" y="8"/>
                    </a:cubicBezTo>
                    <a:cubicBezTo>
                      <a:pt x="148" y="5"/>
                      <a:pt x="147" y="3"/>
                      <a:pt x="146"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176;p33"/>
              <p:cNvSpPr/>
              <p:nvPr/>
            </p:nvSpPr>
            <p:spPr>
              <a:xfrm>
                <a:off x="776160" y="2476800"/>
                <a:ext cx="274680" cy="840600"/>
              </a:xfrm>
              <a:custGeom>
                <a:avLst/>
                <a:gdLst>
                  <a:gd name="textAreaLeft" fmla="*/ 0 w 274680"/>
                  <a:gd name="textAreaRight" fmla="*/ 275040 w 274680"/>
                  <a:gd name="textAreaTop" fmla="*/ 0 h 840600"/>
                  <a:gd name="textAreaBottom" fmla="*/ 840960 h 840600"/>
                </a:gdLst>
                <a:ahLst/>
                <a:cxnLst/>
                <a:rect l="textAreaLeft" t="textAreaTop" r="textAreaRight" b="textAreaBottom"/>
                <a:pathLst>
                  <a:path w="105" h="320">
                    <a:moveTo>
                      <a:pt x="105" y="38"/>
                    </a:moveTo>
                    <a:cubicBezTo>
                      <a:pt x="46" y="157"/>
                      <a:pt x="46" y="157"/>
                      <a:pt x="46" y="157"/>
                    </a:cubicBezTo>
                    <a:cubicBezTo>
                      <a:pt x="34" y="288"/>
                      <a:pt x="34" y="288"/>
                      <a:pt x="34" y="288"/>
                    </a:cubicBezTo>
                    <a:cubicBezTo>
                      <a:pt x="34" y="288"/>
                      <a:pt x="56" y="320"/>
                      <a:pt x="46" y="320"/>
                    </a:cubicBezTo>
                    <a:cubicBezTo>
                      <a:pt x="35" y="320"/>
                      <a:pt x="12" y="320"/>
                      <a:pt x="12" y="320"/>
                    </a:cubicBezTo>
                    <a:cubicBezTo>
                      <a:pt x="12" y="320"/>
                      <a:pt x="12" y="304"/>
                      <a:pt x="17" y="288"/>
                    </a:cubicBezTo>
                    <a:cubicBezTo>
                      <a:pt x="17" y="288"/>
                      <a:pt x="0" y="184"/>
                      <a:pt x="9" y="147"/>
                    </a:cubicBezTo>
                    <a:cubicBezTo>
                      <a:pt x="18" y="111"/>
                      <a:pt x="75" y="0"/>
                      <a:pt x="75" y="0"/>
                    </a:cubicBezTo>
                    <a:lnTo>
                      <a:pt x="105" y="3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177;p33"/>
              <p:cNvSpPr/>
              <p:nvPr/>
            </p:nvSpPr>
            <p:spPr>
              <a:xfrm>
                <a:off x="1049040" y="1980720"/>
                <a:ext cx="290160" cy="396360"/>
              </a:xfrm>
              <a:custGeom>
                <a:avLst/>
                <a:gdLst>
                  <a:gd name="textAreaLeft" fmla="*/ 0 w 290160"/>
                  <a:gd name="textAreaRight" fmla="*/ 290520 w 290160"/>
                  <a:gd name="textAreaTop" fmla="*/ 0 h 396360"/>
                  <a:gd name="textAreaBottom" fmla="*/ 396720 h 396360"/>
                </a:gdLst>
                <a:ahLst/>
                <a:cxnLst/>
                <a:rect l="textAreaLeft" t="textAreaTop" r="textAreaRight" b="textAreaBottom"/>
                <a:pathLst>
                  <a:path w="111" h="151">
                    <a:moveTo>
                      <a:pt x="87" y="28"/>
                    </a:moveTo>
                    <a:cubicBezTo>
                      <a:pt x="90" y="33"/>
                      <a:pt x="95" y="43"/>
                      <a:pt x="97" y="50"/>
                    </a:cubicBezTo>
                    <a:cubicBezTo>
                      <a:pt x="98" y="58"/>
                      <a:pt x="111" y="66"/>
                      <a:pt x="111" y="66"/>
                    </a:cubicBezTo>
                    <a:cubicBezTo>
                      <a:pt x="102" y="71"/>
                      <a:pt x="102" y="71"/>
                      <a:pt x="102" y="71"/>
                    </a:cubicBezTo>
                    <a:cubicBezTo>
                      <a:pt x="102" y="71"/>
                      <a:pt x="103" y="99"/>
                      <a:pt x="96" y="105"/>
                    </a:cubicBezTo>
                    <a:cubicBezTo>
                      <a:pt x="89" y="111"/>
                      <a:pt x="80" y="106"/>
                      <a:pt x="76" y="116"/>
                    </a:cubicBezTo>
                    <a:cubicBezTo>
                      <a:pt x="73" y="125"/>
                      <a:pt x="76" y="151"/>
                      <a:pt x="76" y="151"/>
                    </a:cubicBezTo>
                    <a:cubicBezTo>
                      <a:pt x="36" y="151"/>
                      <a:pt x="36" y="151"/>
                      <a:pt x="36" y="151"/>
                    </a:cubicBezTo>
                    <a:cubicBezTo>
                      <a:pt x="31" y="107"/>
                      <a:pt x="31" y="107"/>
                      <a:pt x="31" y="107"/>
                    </a:cubicBezTo>
                    <a:cubicBezTo>
                      <a:pt x="31" y="107"/>
                      <a:pt x="0" y="81"/>
                      <a:pt x="10" y="44"/>
                    </a:cubicBezTo>
                    <a:cubicBezTo>
                      <a:pt x="19" y="7"/>
                      <a:pt x="66" y="0"/>
                      <a:pt x="87" y="28"/>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1" name="Google Shape;1178;p33"/>
              <p:cNvSpPr/>
              <p:nvPr/>
            </p:nvSpPr>
            <p:spPr>
              <a:xfrm>
                <a:off x="883440" y="1943280"/>
                <a:ext cx="440640" cy="685800"/>
              </a:xfrm>
              <a:custGeom>
                <a:avLst/>
                <a:gdLst>
                  <a:gd name="textAreaLeft" fmla="*/ 0 w 440640"/>
                  <a:gd name="textAreaRight" fmla="*/ 441000 w 440640"/>
                  <a:gd name="textAreaTop" fmla="*/ 0 h 685800"/>
                  <a:gd name="textAreaBottom" fmla="*/ 686160 h 685800"/>
                </a:gdLst>
                <a:ahLst/>
                <a:cxnLst/>
                <a:rect l="textAreaLeft" t="textAreaTop" r="textAreaRight" b="textAreaBottom"/>
                <a:pathLst>
                  <a:path w="168" h="261">
                    <a:moveTo>
                      <a:pt x="159" y="62"/>
                    </a:moveTo>
                    <a:cubicBezTo>
                      <a:pt x="159" y="62"/>
                      <a:pt x="168" y="58"/>
                      <a:pt x="166" y="42"/>
                    </a:cubicBezTo>
                    <a:cubicBezTo>
                      <a:pt x="164" y="21"/>
                      <a:pt x="136" y="0"/>
                      <a:pt x="106" y="18"/>
                    </a:cubicBezTo>
                    <a:cubicBezTo>
                      <a:pt x="106" y="18"/>
                      <a:pt x="66" y="9"/>
                      <a:pt x="51" y="32"/>
                    </a:cubicBezTo>
                    <a:cubicBezTo>
                      <a:pt x="35" y="55"/>
                      <a:pt x="44" y="95"/>
                      <a:pt x="38" y="117"/>
                    </a:cubicBezTo>
                    <a:cubicBezTo>
                      <a:pt x="32" y="139"/>
                      <a:pt x="11" y="154"/>
                      <a:pt x="6" y="175"/>
                    </a:cubicBezTo>
                    <a:cubicBezTo>
                      <a:pt x="0" y="196"/>
                      <a:pt x="20" y="204"/>
                      <a:pt x="28" y="223"/>
                    </a:cubicBezTo>
                    <a:cubicBezTo>
                      <a:pt x="36" y="242"/>
                      <a:pt x="47" y="261"/>
                      <a:pt x="83" y="256"/>
                    </a:cubicBezTo>
                    <a:cubicBezTo>
                      <a:pt x="102" y="254"/>
                      <a:pt x="125" y="232"/>
                      <a:pt x="122" y="197"/>
                    </a:cubicBezTo>
                    <a:cubicBezTo>
                      <a:pt x="119" y="173"/>
                      <a:pt x="103" y="158"/>
                      <a:pt x="107" y="136"/>
                    </a:cubicBezTo>
                    <a:cubicBezTo>
                      <a:pt x="111" y="114"/>
                      <a:pt x="129" y="111"/>
                      <a:pt x="129" y="95"/>
                    </a:cubicBezTo>
                    <a:cubicBezTo>
                      <a:pt x="129" y="79"/>
                      <a:pt x="124" y="72"/>
                      <a:pt x="128" y="64"/>
                    </a:cubicBezTo>
                    <a:cubicBezTo>
                      <a:pt x="133" y="56"/>
                      <a:pt x="144" y="63"/>
                      <a:pt x="151" y="44"/>
                    </a:cubicBezTo>
                    <a:cubicBezTo>
                      <a:pt x="151" y="44"/>
                      <a:pt x="155" y="47"/>
                      <a:pt x="159" y="6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2" name="Google Shape;1179;p33"/>
            <p:cNvSpPr/>
            <p:nvPr/>
          </p:nvSpPr>
          <p:spPr>
            <a:xfrm>
              <a:off x="4056480" y="264708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180;p33"/>
            <p:cNvSpPr/>
            <p:nvPr/>
          </p:nvSpPr>
          <p:spPr>
            <a:xfrm>
              <a:off x="2954520" y="265860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181;p33"/>
            <p:cNvSpPr/>
            <p:nvPr/>
          </p:nvSpPr>
          <p:spPr>
            <a:xfrm>
              <a:off x="2906280" y="264708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182;p33"/>
            <p:cNvSpPr/>
            <p:nvPr/>
          </p:nvSpPr>
          <p:spPr>
            <a:xfrm>
              <a:off x="2906280" y="164484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183;p33"/>
            <p:cNvSpPr/>
            <p:nvPr/>
          </p:nvSpPr>
          <p:spPr>
            <a:xfrm>
              <a:off x="2906280" y="159948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184;p33"/>
            <p:cNvSpPr/>
            <p:nvPr/>
          </p:nvSpPr>
          <p:spPr>
            <a:xfrm>
              <a:off x="2954520" y="15994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185;p33"/>
            <p:cNvSpPr/>
            <p:nvPr/>
          </p:nvSpPr>
          <p:spPr>
            <a:xfrm>
              <a:off x="4056480" y="159948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186;p33"/>
            <p:cNvSpPr/>
            <p:nvPr/>
          </p:nvSpPr>
          <p:spPr>
            <a:xfrm>
              <a:off x="4069440" y="164484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187;p33"/>
            <p:cNvSpPr/>
            <p:nvPr/>
          </p:nvSpPr>
          <p:spPr>
            <a:xfrm>
              <a:off x="2865960" y="15566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188;p33"/>
            <p:cNvSpPr/>
            <p:nvPr/>
          </p:nvSpPr>
          <p:spPr>
            <a:xfrm>
              <a:off x="4026600" y="155664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2" name="Google Shape;1189;p33"/>
            <p:cNvSpPr/>
            <p:nvPr/>
          </p:nvSpPr>
          <p:spPr>
            <a:xfrm>
              <a:off x="2865960" y="261576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13" name="Google Shape;1190;p33"/>
            <p:cNvGrpSpPr/>
            <p:nvPr/>
          </p:nvGrpSpPr>
          <p:grpSpPr>
            <a:xfrm>
              <a:off x="3418200" y="2260440"/>
              <a:ext cx="893880" cy="1905120"/>
              <a:chOff x="3418200" y="2260440"/>
              <a:chExt cx="893880" cy="1905120"/>
            </a:xfrm>
          </p:grpSpPr>
          <p:sp>
            <p:nvSpPr>
              <p:cNvPr id="914" name="Google Shape;1191;p33"/>
              <p:cNvSpPr/>
              <p:nvPr/>
            </p:nvSpPr>
            <p:spPr>
              <a:xfrm>
                <a:off x="341820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192;p33"/>
              <p:cNvSpPr/>
              <p:nvPr/>
            </p:nvSpPr>
            <p:spPr>
              <a:xfrm>
                <a:off x="394524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193;p33"/>
              <p:cNvSpPr/>
              <p:nvPr/>
            </p:nvSpPr>
            <p:spPr>
              <a:xfrm>
                <a:off x="3646800" y="226044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194;p33"/>
              <p:cNvSpPr/>
              <p:nvPr/>
            </p:nvSpPr>
            <p:spPr>
              <a:xfrm>
                <a:off x="3763440" y="371556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195;p33"/>
              <p:cNvSpPr/>
              <p:nvPr/>
            </p:nvSpPr>
            <p:spPr>
              <a:xfrm>
                <a:off x="3702600" y="226044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196;p33"/>
              <p:cNvSpPr/>
              <p:nvPr/>
            </p:nvSpPr>
            <p:spPr>
              <a:xfrm>
                <a:off x="3788280" y="284580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197;p33"/>
              <p:cNvSpPr/>
              <p:nvPr/>
            </p:nvSpPr>
            <p:spPr>
              <a:xfrm>
                <a:off x="3803760" y="310536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198;p33"/>
              <p:cNvSpPr/>
              <p:nvPr/>
            </p:nvSpPr>
            <p:spPr>
              <a:xfrm>
                <a:off x="3812760" y="333396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2" name="Google Shape;1199;p33"/>
            <p:cNvGrpSpPr/>
            <p:nvPr/>
          </p:nvGrpSpPr>
          <p:grpSpPr>
            <a:xfrm>
              <a:off x="1838160" y="3033000"/>
              <a:ext cx="733680" cy="1132560"/>
              <a:chOff x="1838160" y="3033000"/>
              <a:chExt cx="733680" cy="1132560"/>
            </a:xfrm>
          </p:grpSpPr>
          <p:sp>
            <p:nvSpPr>
              <p:cNvPr id="923" name="Google Shape;1200;p33"/>
              <p:cNvSpPr/>
              <p:nvPr/>
            </p:nvSpPr>
            <p:spPr>
              <a:xfrm>
                <a:off x="2016720" y="30330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4" name="Google Shape;1201;p33"/>
              <p:cNvSpPr/>
              <p:nvPr/>
            </p:nvSpPr>
            <p:spPr>
              <a:xfrm>
                <a:off x="2099160" y="31100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5" name="Google Shape;1202;p33"/>
              <p:cNvSpPr/>
              <p:nvPr/>
            </p:nvSpPr>
            <p:spPr>
              <a:xfrm>
                <a:off x="2058120" y="316404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203;p33"/>
              <p:cNvSpPr/>
              <p:nvPr/>
            </p:nvSpPr>
            <p:spPr>
              <a:xfrm>
                <a:off x="2097360" y="33098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204;p33"/>
              <p:cNvSpPr/>
              <p:nvPr/>
            </p:nvSpPr>
            <p:spPr>
              <a:xfrm>
                <a:off x="2151360" y="34822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205;p33"/>
              <p:cNvSpPr/>
              <p:nvPr/>
            </p:nvSpPr>
            <p:spPr>
              <a:xfrm>
                <a:off x="2251440" y="33210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206;p33"/>
              <p:cNvSpPr/>
              <p:nvPr/>
            </p:nvSpPr>
            <p:spPr>
              <a:xfrm>
                <a:off x="2323800" y="34034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207;p33"/>
              <p:cNvSpPr/>
              <p:nvPr/>
            </p:nvSpPr>
            <p:spPr>
              <a:xfrm>
                <a:off x="2406240" y="33987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208;p33"/>
              <p:cNvSpPr/>
              <p:nvPr/>
            </p:nvSpPr>
            <p:spPr>
              <a:xfrm>
                <a:off x="2352240" y="35060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209;p33"/>
              <p:cNvSpPr/>
              <p:nvPr/>
            </p:nvSpPr>
            <p:spPr>
              <a:xfrm>
                <a:off x="2290680" y="36014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210;p33"/>
              <p:cNvSpPr/>
              <p:nvPr/>
            </p:nvSpPr>
            <p:spPr>
              <a:xfrm>
                <a:off x="1838160" y="33685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211;p33"/>
              <p:cNvSpPr/>
              <p:nvPr/>
            </p:nvSpPr>
            <p:spPr>
              <a:xfrm>
                <a:off x="1921320" y="346644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212;p33"/>
              <p:cNvSpPr/>
              <p:nvPr/>
            </p:nvSpPr>
            <p:spPr>
              <a:xfrm>
                <a:off x="1910520" y="344448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6" name="Google Shape;1213;p33"/>
              <p:cNvSpPr/>
              <p:nvPr/>
            </p:nvSpPr>
            <p:spPr>
              <a:xfrm>
                <a:off x="1977480" y="35344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214;p33"/>
              <p:cNvSpPr/>
              <p:nvPr/>
            </p:nvSpPr>
            <p:spPr>
              <a:xfrm>
                <a:off x="2032200" y="36104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215;p33"/>
              <p:cNvSpPr/>
              <p:nvPr/>
            </p:nvSpPr>
            <p:spPr>
              <a:xfrm>
                <a:off x="1988280" y="371664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216;p33"/>
              <p:cNvSpPr/>
              <p:nvPr/>
            </p:nvSpPr>
            <p:spPr>
              <a:xfrm>
                <a:off x="1977480" y="37105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0" name="Google Shape;1217;p33"/>
            <p:cNvGrpSpPr/>
            <p:nvPr/>
          </p:nvGrpSpPr>
          <p:grpSpPr>
            <a:xfrm>
              <a:off x="2263320" y="1486800"/>
              <a:ext cx="506520" cy="898920"/>
              <a:chOff x="2263320" y="1486800"/>
              <a:chExt cx="506520" cy="898920"/>
            </a:xfrm>
          </p:grpSpPr>
          <p:sp>
            <p:nvSpPr>
              <p:cNvPr id="941" name="Google Shape;1218;p33"/>
              <p:cNvSpPr/>
              <p:nvPr/>
            </p:nvSpPr>
            <p:spPr>
              <a:xfrm>
                <a:off x="2263320" y="148680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219;p33"/>
              <p:cNvSpPr/>
              <p:nvPr/>
            </p:nvSpPr>
            <p:spPr>
              <a:xfrm>
                <a:off x="2334960" y="159660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220;p33"/>
              <p:cNvSpPr/>
              <p:nvPr/>
            </p:nvSpPr>
            <p:spPr>
              <a:xfrm>
                <a:off x="233496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221;p33"/>
              <p:cNvSpPr/>
              <p:nvPr/>
            </p:nvSpPr>
            <p:spPr>
              <a:xfrm>
                <a:off x="243180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222;p33"/>
              <p:cNvSpPr/>
              <p:nvPr/>
            </p:nvSpPr>
            <p:spPr>
              <a:xfrm>
                <a:off x="2530080" y="213588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223;p33"/>
              <p:cNvSpPr/>
              <p:nvPr/>
            </p:nvSpPr>
            <p:spPr>
              <a:xfrm>
                <a:off x="2629080" y="213588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224;p33"/>
              <p:cNvSpPr/>
              <p:nvPr/>
            </p:nvSpPr>
            <p:spPr>
              <a:xfrm>
                <a:off x="2334960" y="223272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225;p33"/>
              <p:cNvSpPr/>
              <p:nvPr/>
            </p:nvSpPr>
            <p:spPr>
              <a:xfrm>
                <a:off x="2431800" y="223272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226;p33"/>
              <p:cNvSpPr/>
              <p:nvPr/>
            </p:nvSpPr>
            <p:spPr>
              <a:xfrm>
                <a:off x="2530080" y="223272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227;p33"/>
              <p:cNvSpPr/>
              <p:nvPr/>
            </p:nvSpPr>
            <p:spPr>
              <a:xfrm>
                <a:off x="2629080" y="223272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1" name="Google Shape;1228;p33"/>
            <p:cNvSpPr/>
            <p:nvPr/>
          </p:nvSpPr>
          <p:spPr>
            <a:xfrm>
              <a:off x="3149640" y="1791360"/>
              <a:ext cx="586080" cy="556920"/>
            </a:xfrm>
            <a:prstGeom prst="pentagon">
              <a:avLst>
                <a:gd name="hf" fmla="val 105146"/>
                <a:gd name="vf" fmla="val 110557"/>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2" name="Google Shape;1229;p33"/>
            <p:cNvSpPr/>
            <p:nvPr/>
          </p:nvSpPr>
          <p:spPr>
            <a:xfrm>
              <a:off x="3617640" y="1882080"/>
              <a:ext cx="228600" cy="217080"/>
            </a:xfrm>
            <a:prstGeom prst="pentagon">
              <a:avLst>
                <a:gd name="hf" fmla="val 105146"/>
                <a:gd name="vf" fmla="val 110557"/>
              </a:avLst>
            </a:prstGeom>
            <a:solidFill>
              <a:schemeClr val="accent4"/>
            </a:solidFill>
            <a:ln w="0">
              <a:noFill/>
            </a:ln>
          </p:spPr>
          <p:style>
            <a:lnRef idx="0">
              <a:scrgbClr r="0" g="0" b="0"/>
            </a:lnRef>
            <a:fillRef idx="0">
              <a:scrgbClr r="0" g="0" b="0"/>
            </a:fillRef>
            <a:effectRef idx="0">
              <a:scrgbClr r="0" g="0" b="0"/>
            </a:effectRef>
            <a:fontRef idx="minor"/>
          </p:style>
          <p:txBody>
            <a:bodyPr tIns="82800" bIns="82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3" name="Google Shape;1230;p33"/>
            <p:cNvSpPr/>
            <p:nvPr/>
          </p:nvSpPr>
          <p:spPr>
            <a:xfrm>
              <a:off x="2111040" y="8319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4" name="Google Shape;115;p5"/>
          <p:cNvGrpSpPr/>
          <p:nvPr/>
        </p:nvGrpSpPr>
        <p:grpSpPr>
          <a:xfrm>
            <a:off x="961560" y="828360"/>
            <a:ext cx="7636680" cy="3843720"/>
            <a:chOff x="961560" y="828360"/>
            <a:chExt cx="7636680" cy="3843720"/>
          </a:xfrm>
        </p:grpSpPr>
        <p:grpSp>
          <p:nvGrpSpPr>
            <p:cNvPr id="955" name="Google Shape;116;p5"/>
            <p:cNvGrpSpPr/>
            <p:nvPr/>
          </p:nvGrpSpPr>
          <p:grpSpPr>
            <a:xfrm>
              <a:off x="8410320" y="1617480"/>
              <a:ext cx="187920" cy="188640"/>
              <a:chOff x="8410320" y="1617480"/>
              <a:chExt cx="187920" cy="188640"/>
            </a:xfrm>
          </p:grpSpPr>
          <p:sp>
            <p:nvSpPr>
              <p:cNvPr id="956" name="Google Shape;117;p5"/>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18;p5"/>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19;p5"/>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20;p5"/>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21;p5"/>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22;p5"/>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2" name="Google Shape;123;p5"/>
            <p:cNvGrpSpPr/>
            <p:nvPr/>
          </p:nvGrpSpPr>
          <p:grpSpPr>
            <a:xfrm>
              <a:off x="961560" y="4218120"/>
              <a:ext cx="188280" cy="188640"/>
              <a:chOff x="961560" y="4218120"/>
              <a:chExt cx="188280" cy="188640"/>
            </a:xfrm>
          </p:grpSpPr>
          <p:sp>
            <p:nvSpPr>
              <p:cNvPr id="963" name="Google Shape;124;p5"/>
              <p:cNvSpPr/>
              <p:nvPr/>
            </p:nvSpPr>
            <p:spPr>
              <a:xfrm>
                <a:off x="103176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25;p5"/>
              <p:cNvSpPr/>
              <p:nvPr/>
            </p:nvSpPr>
            <p:spPr>
              <a:xfrm>
                <a:off x="110088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5" name="Google Shape;126;p5"/>
              <p:cNvSpPr/>
              <p:nvPr/>
            </p:nvSpPr>
            <p:spPr>
              <a:xfrm>
                <a:off x="961560" y="4306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27;p5"/>
              <p:cNvSpPr/>
              <p:nvPr/>
            </p:nvSpPr>
            <p:spPr>
              <a:xfrm>
                <a:off x="1048680" y="428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28;p5"/>
              <p:cNvSpPr/>
              <p:nvPr/>
            </p:nvSpPr>
            <p:spPr>
              <a:xfrm>
                <a:off x="1048680" y="4358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29;p5"/>
              <p:cNvSpPr/>
              <p:nvPr/>
            </p:nvSpPr>
            <p:spPr>
              <a:xfrm>
                <a:off x="1048680" y="42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9" name="Google Shape;130;p5"/>
            <p:cNvGrpSpPr/>
            <p:nvPr/>
          </p:nvGrpSpPr>
          <p:grpSpPr>
            <a:xfrm>
              <a:off x="1690560" y="4483800"/>
              <a:ext cx="188280" cy="188280"/>
              <a:chOff x="1690560" y="4483800"/>
              <a:chExt cx="188280" cy="188280"/>
            </a:xfrm>
          </p:grpSpPr>
          <p:sp>
            <p:nvSpPr>
              <p:cNvPr id="970" name="Google Shape;131;p5"/>
              <p:cNvSpPr/>
              <p:nvPr/>
            </p:nvSpPr>
            <p:spPr>
              <a:xfrm>
                <a:off x="176076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32;p5"/>
              <p:cNvSpPr/>
              <p:nvPr/>
            </p:nvSpPr>
            <p:spPr>
              <a:xfrm>
                <a:off x="182988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2" name="Google Shape;133;p5"/>
              <p:cNvSpPr/>
              <p:nvPr/>
            </p:nvSpPr>
            <p:spPr>
              <a:xfrm>
                <a:off x="1690560" y="457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34;p5"/>
              <p:cNvSpPr/>
              <p:nvPr/>
            </p:nvSpPr>
            <p:spPr>
              <a:xfrm>
                <a:off x="1777680" y="455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4" name="Google Shape;135;p5"/>
              <p:cNvSpPr/>
              <p:nvPr/>
            </p:nvSpPr>
            <p:spPr>
              <a:xfrm>
                <a:off x="1777680" y="4624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5" name="Google Shape;136;p5"/>
              <p:cNvSpPr/>
              <p:nvPr/>
            </p:nvSpPr>
            <p:spPr>
              <a:xfrm>
                <a:off x="1777680" y="448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6" name="Google Shape;137;p5"/>
            <p:cNvGrpSpPr/>
            <p:nvPr/>
          </p:nvGrpSpPr>
          <p:grpSpPr>
            <a:xfrm>
              <a:off x="7931880" y="828360"/>
              <a:ext cx="188280" cy="188640"/>
              <a:chOff x="7931880" y="828360"/>
              <a:chExt cx="188280" cy="188640"/>
            </a:xfrm>
          </p:grpSpPr>
          <p:sp>
            <p:nvSpPr>
              <p:cNvPr id="977" name="Google Shape;138;p5"/>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8" name="Google Shape;139;p5"/>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40;p5"/>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41;p5"/>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1" name="Google Shape;142;p5"/>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2" name="Google Shape;143;p5"/>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83" name="Google Shape;144;p5"/>
          <p:cNvGrpSpPr/>
          <p:nvPr/>
        </p:nvGrpSpPr>
        <p:grpSpPr>
          <a:xfrm>
            <a:off x="-1955880" y="-1981440"/>
            <a:ext cx="12990240" cy="9448200"/>
            <a:chOff x="-1955880" y="-1981440"/>
            <a:chExt cx="12990240" cy="9448200"/>
          </a:xfrm>
        </p:grpSpPr>
        <p:sp>
          <p:nvSpPr>
            <p:cNvPr id="984" name="Google Shape;145;p5"/>
            <p:cNvSpPr/>
            <p:nvPr/>
          </p:nvSpPr>
          <p:spPr>
            <a:xfrm rot="12402600">
              <a:off x="6162840" y="-1258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985" name="Google Shape;146;p5"/>
            <p:cNvSpPr/>
            <p:nvPr/>
          </p:nvSpPr>
          <p:spPr>
            <a:xfrm rot="2474400">
              <a:off x="-882360" y="4345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47;p5"/>
            <p:cNvSpPr/>
            <p:nvPr/>
          </p:nvSpPr>
          <p:spPr>
            <a:xfrm rot="14967000" flipH="1">
              <a:off x="-1390320" y="27529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7" name="Google Shape;148;p5"/>
            <p:cNvSpPr/>
            <p:nvPr/>
          </p:nvSpPr>
          <p:spPr>
            <a:xfrm rot="6348000" flipH="1">
              <a:off x="8450640" y="-588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8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993" name="Google Shape;156;p6"/>
          <p:cNvGrpSpPr/>
          <p:nvPr/>
        </p:nvGrpSpPr>
        <p:grpSpPr>
          <a:xfrm>
            <a:off x="447120" y="1433880"/>
            <a:ext cx="8422200" cy="3326760"/>
            <a:chOff x="447120" y="1433880"/>
            <a:chExt cx="8422200" cy="3326760"/>
          </a:xfrm>
        </p:grpSpPr>
        <p:grpSp>
          <p:nvGrpSpPr>
            <p:cNvPr id="994" name="Google Shape;157;p6"/>
            <p:cNvGrpSpPr/>
            <p:nvPr/>
          </p:nvGrpSpPr>
          <p:grpSpPr>
            <a:xfrm>
              <a:off x="8681040" y="2025000"/>
              <a:ext cx="188280" cy="188640"/>
              <a:chOff x="8681040" y="2025000"/>
              <a:chExt cx="188280" cy="188640"/>
            </a:xfrm>
          </p:grpSpPr>
          <p:sp>
            <p:nvSpPr>
              <p:cNvPr id="995" name="Google Shape;158;p6"/>
              <p:cNvSpPr/>
              <p:nvPr/>
            </p:nvSpPr>
            <p:spPr>
              <a:xfrm>
                <a:off x="875160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59;p6"/>
              <p:cNvSpPr/>
              <p:nvPr/>
            </p:nvSpPr>
            <p:spPr>
              <a:xfrm>
                <a:off x="882036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160;p6"/>
              <p:cNvSpPr/>
              <p:nvPr/>
            </p:nvSpPr>
            <p:spPr>
              <a:xfrm>
                <a:off x="8681040" y="2113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61;p6"/>
              <p:cNvSpPr/>
              <p:nvPr/>
            </p:nvSpPr>
            <p:spPr>
              <a:xfrm>
                <a:off x="8768160" y="209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62;p6"/>
              <p:cNvSpPr/>
              <p:nvPr/>
            </p:nvSpPr>
            <p:spPr>
              <a:xfrm>
                <a:off x="8768160" y="2165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63;p6"/>
              <p:cNvSpPr/>
              <p:nvPr/>
            </p:nvSpPr>
            <p:spPr>
              <a:xfrm>
                <a:off x="8768160" y="2025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1" name="Google Shape;164;p6"/>
            <p:cNvGrpSpPr/>
            <p:nvPr/>
          </p:nvGrpSpPr>
          <p:grpSpPr>
            <a:xfrm>
              <a:off x="8336520" y="1433880"/>
              <a:ext cx="188280" cy="188280"/>
              <a:chOff x="8336520" y="1433880"/>
              <a:chExt cx="188280" cy="188280"/>
            </a:xfrm>
          </p:grpSpPr>
          <p:sp>
            <p:nvSpPr>
              <p:cNvPr id="1002" name="Google Shape;165;p6"/>
              <p:cNvSpPr/>
              <p:nvPr/>
            </p:nvSpPr>
            <p:spPr>
              <a:xfrm>
                <a:off x="840708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3" name="Google Shape;166;p6"/>
              <p:cNvSpPr/>
              <p:nvPr/>
            </p:nvSpPr>
            <p:spPr>
              <a:xfrm>
                <a:off x="847584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4" name="Google Shape;167;p6"/>
              <p:cNvSpPr/>
              <p:nvPr/>
            </p:nvSpPr>
            <p:spPr>
              <a:xfrm>
                <a:off x="8336520" y="152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68;p6"/>
              <p:cNvSpPr/>
              <p:nvPr/>
            </p:nvSpPr>
            <p:spPr>
              <a:xfrm>
                <a:off x="8423640" y="150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69;p6"/>
              <p:cNvSpPr/>
              <p:nvPr/>
            </p:nvSpPr>
            <p:spPr>
              <a:xfrm>
                <a:off x="8423640" y="157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7" name="Google Shape;170;p6"/>
              <p:cNvSpPr/>
              <p:nvPr/>
            </p:nvSpPr>
            <p:spPr>
              <a:xfrm>
                <a:off x="8423640" y="143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8" name="Google Shape;171;p6"/>
            <p:cNvGrpSpPr/>
            <p:nvPr/>
          </p:nvGrpSpPr>
          <p:grpSpPr>
            <a:xfrm>
              <a:off x="1320120" y="4572360"/>
              <a:ext cx="188280" cy="188280"/>
              <a:chOff x="1320120" y="4572360"/>
              <a:chExt cx="188280" cy="188280"/>
            </a:xfrm>
          </p:grpSpPr>
          <p:sp>
            <p:nvSpPr>
              <p:cNvPr id="1009" name="Google Shape;172;p6"/>
              <p:cNvSpPr/>
              <p:nvPr/>
            </p:nvSpPr>
            <p:spPr>
              <a:xfrm>
                <a:off x="139032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73;p6"/>
              <p:cNvSpPr/>
              <p:nvPr/>
            </p:nvSpPr>
            <p:spPr>
              <a:xfrm>
                <a:off x="145944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74;p6"/>
              <p:cNvSpPr/>
              <p:nvPr/>
            </p:nvSpPr>
            <p:spPr>
              <a:xfrm>
                <a:off x="1320120" y="4660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75;p6"/>
              <p:cNvSpPr/>
              <p:nvPr/>
            </p:nvSpPr>
            <p:spPr>
              <a:xfrm>
                <a:off x="1407240" y="4643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76;p6"/>
              <p:cNvSpPr/>
              <p:nvPr/>
            </p:nvSpPr>
            <p:spPr>
              <a:xfrm>
                <a:off x="1407240" y="471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77;p6"/>
              <p:cNvSpPr/>
              <p:nvPr/>
            </p:nvSpPr>
            <p:spPr>
              <a:xfrm>
                <a:off x="1407240" y="4572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15" name="Google Shape;178;p6"/>
            <p:cNvGrpSpPr/>
            <p:nvPr/>
          </p:nvGrpSpPr>
          <p:grpSpPr>
            <a:xfrm>
              <a:off x="447120" y="4196520"/>
              <a:ext cx="188280" cy="188280"/>
              <a:chOff x="447120" y="4196520"/>
              <a:chExt cx="188280" cy="188280"/>
            </a:xfrm>
          </p:grpSpPr>
          <p:sp>
            <p:nvSpPr>
              <p:cNvPr id="1016" name="Google Shape;179;p6"/>
              <p:cNvSpPr/>
              <p:nvPr/>
            </p:nvSpPr>
            <p:spPr>
              <a:xfrm>
                <a:off x="51732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80;p6"/>
              <p:cNvSpPr/>
              <p:nvPr/>
            </p:nvSpPr>
            <p:spPr>
              <a:xfrm>
                <a:off x="58644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81;p6"/>
              <p:cNvSpPr/>
              <p:nvPr/>
            </p:nvSpPr>
            <p:spPr>
              <a:xfrm>
                <a:off x="447120" y="4285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82;p6"/>
              <p:cNvSpPr/>
              <p:nvPr/>
            </p:nvSpPr>
            <p:spPr>
              <a:xfrm>
                <a:off x="534240" y="4267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83;p6"/>
              <p:cNvSpPr/>
              <p:nvPr/>
            </p:nvSpPr>
            <p:spPr>
              <a:xfrm>
                <a:off x="534240" y="4336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84;p6"/>
              <p:cNvSpPr/>
              <p:nvPr/>
            </p:nvSpPr>
            <p:spPr>
              <a:xfrm>
                <a:off x="534240" y="419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22" name="Google Shape;185;p6"/>
          <p:cNvGrpSpPr/>
          <p:nvPr/>
        </p:nvGrpSpPr>
        <p:grpSpPr>
          <a:xfrm>
            <a:off x="-1594080" y="-1621800"/>
            <a:ext cx="12747960" cy="9218520"/>
            <a:chOff x="-1594080" y="-1621800"/>
            <a:chExt cx="12747960" cy="9218520"/>
          </a:xfrm>
        </p:grpSpPr>
        <p:sp>
          <p:nvSpPr>
            <p:cNvPr id="1023" name="Google Shape;186;p6"/>
            <p:cNvSpPr/>
            <p:nvPr/>
          </p:nvSpPr>
          <p:spPr>
            <a:xfrm rot="1465200">
              <a:off x="6806160" y="-94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87;p6"/>
            <p:cNvSpPr/>
            <p:nvPr/>
          </p:nvSpPr>
          <p:spPr>
            <a:xfrm rot="8461200" flipH="1">
              <a:off x="207360" y="4216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88;p6"/>
            <p:cNvSpPr/>
            <p:nvPr/>
          </p:nvSpPr>
          <p:spPr>
            <a:xfrm rot="2215800" flipH="1">
              <a:off x="8503200" y="-5886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89;p6"/>
            <p:cNvSpPr/>
            <p:nvPr/>
          </p:nvSpPr>
          <p:spPr>
            <a:xfrm rot="2257200">
              <a:off x="-1321920" y="4523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28" name="Google Shape;191;p7"/>
          <p:cNvGrpSpPr/>
          <p:nvPr/>
        </p:nvGrpSpPr>
        <p:grpSpPr>
          <a:xfrm>
            <a:off x="321480" y="1306800"/>
            <a:ext cx="8204040" cy="3301560"/>
            <a:chOff x="321480" y="1306800"/>
            <a:chExt cx="8204040" cy="3301560"/>
          </a:xfrm>
        </p:grpSpPr>
        <p:grpSp>
          <p:nvGrpSpPr>
            <p:cNvPr id="1029" name="Google Shape;192;p7"/>
            <p:cNvGrpSpPr/>
            <p:nvPr/>
          </p:nvGrpSpPr>
          <p:grpSpPr>
            <a:xfrm>
              <a:off x="8337240" y="3552480"/>
              <a:ext cx="188280" cy="188640"/>
              <a:chOff x="8337240" y="3552480"/>
              <a:chExt cx="188280" cy="188640"/>
            </a:xfrm>
          </p:grpSpPr>
          <p:sp>
            <p:nvSpPr>
              <p:cNvPr id="1030" name="Google Shape;193;p7"/>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1" name="Google Shape;194;p7"/>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95;p7"/>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3" name="Google Shape;196;p7"/>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4" name="Google Shape;197;p7"/>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98;p7"/>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6" name="Google Shape;199;p7"/>
            <p:cNvGrpSpPr/>
            <p:nvPr/>
          </p:nvGrpSpPr>
          <p:grpSpPr>
            <a:xfrm>
              <a:off x="7239600" y="4419720"/>
              <a:ext cx="187920" cy="188640"/>
              <a:chOff x="7239600" y="4419720"/>
              <a:chExt cx="187920" cy="188640"/>
            </a:xfrm>
          </p:grpSpPr>
          <p:sp>
            <p:nvSpPr>
              <p:cNvPr id="1037" name="Google Shape;200;p7"/>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201;p7"/>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202;p7"/>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203;p7"/>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204;p7"/>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205;p7"/>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3" name="Google Shape;206;p7"/>
            <p:cNvGrpSpPr/>
            <p:nvPr/>
          </p:nvGrpSpPr>
          <p:grpSpPr>
            <a:xfrm>
              <a:off x="321480" y="2044440"/>
              <a:ext cx="188280" cy="188280"/>
              <a:chOff x="321480" y="2044440"/>
              <a:chExt cx="188280" cy="188280"/>
            </a:xfrm>
          </p:grpSpPr>
          <p:sp>
            <p:nvSpPr>
              <p:cNvPr id="1044" name="Google Shape;207;p7"/>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208;p7"/>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209;p7"/>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7" name="Google Shape;210;p7"/>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211;p7"/>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212;p7"/>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0" name="Google Shape;213;p7"/>
            <p:cNvGrpSpPr/>
            <p:nvPr/>
          </p:nvGrpSpPr>
          <p:grpSpPr>
            <a:xfrm>
              <a:off x="717480" y="1306800"/>
              <a:ext cx="187920" cy="188280"/>
              <a:chOff x="717480" y="1306800"/>
              <a:chExt cx="187920" cy="188280"/>
            </a:xfrm>
          </p:grpSpPr>
          <p:sp>
            <p:nvSpPr>
              <p:cNvPr id="1051" name="Google Shape;214;p7"/>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2" name="Google Shape;215;p7"/>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216;p7"/>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4" name="Google Shape;217;p7"/>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218;p7"/>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6" name="Google Shape;219;p7"/>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57" name="Google Shape;220;p7"/>
          <p:cNvGrpSpPr/>
          <p:nvPr/>
        </p:nvGrpSpPr>
        <p:grpSpPr>
          <a:xfrm>
            <a:off x="-2213640" y="-1281960"/>
            <a:ext cx="12853440" cy="7753320"/>
            <a:chOff x="-2213640" y="-1281960"/>
            <a:chExt cx="12853440" cy="7753320"/>
          </a:xfrm>
        </p:grpSpPr>
        <p:sp>
          <p:nvSpPr>
            <p:cNvPr id="1058" name="Google Shape;221;p7"/>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222;p7"/>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223;p7"/>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224;p7"/>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62"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3" name="PlaceHolder 1"/>
          <p:cNvSpPr>
            <a:spLocks noGrp="1"/>
          </p:cNvSpPr>
          <p:nvPr>
            <p:ph type="title"/>
          </p:nvPr>
        </p:nvSpPr>
        <p:spPr>
          <a:xfrm>
            <a:off x="713160" y="1589400"/>
            <a:ext cx="3753000" cy="17269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64" name="Google Shape;229;p8"/>
          <p:cNvGrpSpPr/>
          <p:nvPr/>
        </p:nvGrpSpPr>
        <p:grpSpPr>
          <a:xfrm>
            <a:off x="608040" y="310320"/>
            <a:ext cx="8042760" cy="4500720"/>
            <a:chOff x="608040" y="310320"/>
            <a:chExt cx="8042760" cy="4500720"/>
          </a:xfrm>
        </p:grpSpPr>
        <p:grpSp>
          <p:nvGrpSpPr>
            <p:cNvPr id="1065" name="Google Shape;230;p8"/>
            <p:cNvGrpSpPr/>
            <p:nvPr/>
          </p:nvGrpSpPr>
          <p:grpSpPr>
            <a:xfrm>
              <a:off x="608040" y="564120"/>
              <a:ext cx="326880" cy="327960"/>
              <a:chOff x="608040" y="564120"/>
              <a:chExt cx="326880" cy="327960"/>
            </a:xfrm>
          </p:grpSpPr>
          <p:sp>
            <p:nvSpPr>
              <p:cNvPr id="1066" name="Google Shape;231;p8"/>
              <p:cNvSpPr/>
              <p:nvPr/>
            </p:nvSpPr>
            <p:spPr>
              <a:xfrm>
                <a:off x="74952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232;p8"/>
              <p:cNvSpPr/>
              <p:nvPr/>
            </p:nvSpPr>
            <p:spPr>
              <a:xfrm>
                <a:off x="81828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233;p8"/>
              <p:cNvSpPr/>
              <p:nvPr/>
            </p:nvSpPr>
            <p:spPr>
              <a:xfrm>
                <a:off x="88704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9" name="Google Shape;234;p8"/>
              <p:cNvSpPr/>
              <p:nvPr/>
            </p:nvSpPr>
            <p:spPr>
              <a:xfrm>
                <a:off x="67896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235;p8"/>
              <p:cNvSpPr/>
              <p:nvPr/>
            </p:nvSpPr>
            <p:spPr>
              <a:xfrm>
                <a:off x="60804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236;p8"/>
              <p:cNvSpPr/>
              <p:nvPr/>
            </p:nvSpPr>
            <p:spPr>
              <a:xfrm>
                <a:off x="76680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237;p8"/>
              <p:cNvSpPr/>
              <p:nvPr/>
            </p:nvSpPr>
            <p:spPr>
              <a:xfrm>
                <a:off x="76680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238;p8"/>
              <p:cNvSpPr/>
              <p:nvPr/>
            </p:nvSpPr>
            <p:spPr>
              <a:xfrm>
                <a:off x="76680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239;p8"/>
              <p:cNvSpPr/>
              <p:nvPr/>
            </p:nvSpPr>
            <p:spPr>
              <a:xfrm>
                <a:off x="76680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240;p8"/>
              <p:cNvSpPr/>
              <p:nvPr/>
            </p:nvSpPr>
            <p:spPr>
              <a:xfrm>
                <a:off x="76680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6" name="Google Shape;241;p8"/>
            <p:cNvGrpSpPr/>
            <p:nvPr/>
          </p:nvGrpSpPr>
          <p:grpSpPr>
            <a:xfrm>
              <a:off x="8324280" y="4482720"/>
              <a:ext cx="326520" cy="328320"/>
              <a:chOff x="8324280" y="4482720"/>
              <a:chExt cx="326520" cy="328320"/>
            </a:xfrm>
          </p:grpSpPr>
          <p:sp>
            <p:nvSpPr>
              <p:cNvPr id="1077" name="Google Shape;242;p8"/>
              <p:cNvSpPr/>
              <p:nvPr/>
            </p:nvSpPr>
            <p:spPr>
              <a:xfrm>
                <a:off x="846540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243;p8"/>
              <p:cNvSpPr/>
              <p:nvPr/>
            </p:nvSpPr>
            <p:spPr>
              <a:xfrm>
                <a:off x="8534160" y="464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9" name="Google Shape;244;p8"/>
              <p:cNvSpPr/>
              <p:nvPr/>
            </p:nvSpPr>
            <p:spPr>
              <a:xfrm>
                <a:off x="8602920" y="46418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245;p8"/>
              <p:cNvSpPr/>
              <p:nvPr/>
            </p:nvSpPr>
            <p:spPr>
              <a:xfrm>
                <a:off x="8395200" y="46418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246;p8"/>
              <p:cNvSpPr/>
              <p:nvPr/>
            </p:nvSpPr>
            <p:spPr>
              <a:xfrm>
                <a:off x="832428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247;p8"/>
              <p:cNvSpPr/>
              <p:nvPr/>
            </p:nvSpPr>
            <p:spPr>
              <a:xfrm>
                <a:off x="8482680" y="462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248;p8"/>
              <p:cNvSpPr/>
              <p:nvPr/>
            </p:nvSpPr>
            <p:spPr>
              <a:xfrm>
                <a:off x="8482680" y="469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249;p8"/>
              <p:cNvSpPr/>
              <p:nvPr/>
            </p:nvSpPr>
            <p:spPr>
              <a:xfrm>
                <a:off x="8482680" y="4761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250;p8"/>
              <p:cNvSpPr/>
              <p:nvPr/>
            </p:nvSpPr>
            <p:spPr>
              <a:xfrm>
                <a:off x="8482680" y="455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251;p8"/>
              <p:cNvSpPr/>
              <p:nvPr/>
            </p:nvSpPr>
            <p:spPr>
              <a:xfrm>
                <a:off x="8482680" y="448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87" name="Google Shape;252;p8"/>
            <p:cNvGrpSpPr/>
            <p:nvPr/>
          </p:nvGrpSpPr>
          <p:grpSpPr>
            <a:xfrm>
              <a:off x="8430840" y="310320"/>
              <a:ext cx="188280" cy="188640"/>
              <a:chOff x="8430840" y="310320"/>
              <a:chExt cx="188280" cy="188640"/>
            </a:xfrm>
          </p:grpSpPr>
          <p:sp>
            <p:nvSpPr>
              <p:cNvPr id="1088" name="Google Shape;253;p8"/>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254;p8"/>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0" name="Google Shape;255;p8"/>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1" name="Google Shape;256;p8"/>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2" name="Google Shape;257;p8"/>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3" name="Google Shape;258;p8"/>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94" name="Google Shape;259;p8"/>
          <p:cNvGrpSpPr/>
          <p:nvPr/>
        </p:nvGrpSpPr>
        <p:grpSpPr>
          <a:xfrm>
            <a:off x="-1708920" y="-2440080"/>
            <a:ext cx="4975560" cy="9641160"/>
            <a:chOff x="-1708920" y="-2440080"/>
            <a:chExt cx="4975560" cy="9641160"/>
          </a:xfrm>
        </p:grpSpPr>
        <p:sp>
          <p:nvSpPr>
            <p:cNvPr id="1095" name="Google Shape;260;p8"/>
            <p:cNvSpPr/>
            <p:nvPr/>
          </p:nvSpPr>
          <p:spPr>
            <a:xfrm rot="14629800">
              <a:off x="-1411200" y="4138560"/>
              <a:ext cx="2879280" cy="2457000"/>
            </a:xfrm>
            <a:custGeom>
              <a:avLst/>
              <a:gdLst>
                <a:gd name="textAreaLeft" fmla="*/ 0 w 2879280"/>
                <a:gd name="textAreaRight" fmla="*/ 2879640 w 2879280"/>
                <a:gd name="textAreaTop" fmla="*/ 0 h 2457000"/>
                <a:gd name="textAreaBottom" fmla="*/ 2457360 h 24570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6" name="Google Shape;261;p8"/>
            <p:cNvSpPr/>
            <p:nvPr/>
          </p:nvSpPr>
          <p:spPr>
            <a:xfrm rot="2885400">
              <a:off x="-285480" y="-170424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7" name="PlaceHolder 1"/>
          <p:cNvSpPr>
            <a:spLocks noGrp="1"/>
          </p:cNvSpPr>
          <p:nvPr>
            <p:ph type="title"/>
          </p:nvPr>
        </p:nvSpPr>
        <p:spPr>
          <a:xfrm>
            <a:off x="713160" y="1731600"/>
            <a:ext cx="4109760" cy="116100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98" name="Google Shape;265;p9"/>
          <p:cNvGrpSpPr/>
          <p:nvPr/>
        </p:nvGrpSpPr>
        <p:grpSpPr>
          <a:xfrm>
            <a:off x="-1978200" y="-1850760"/>
            <a:ext cx="5211360" cy="8916120"/>
            <a:chOff x="-1978200" y="-1850760"/>
            <a:chExt cx="5211360" cy="8916120"/>
          </a:xfrm>
        </p:grpSpPr>
        <p:sp>
          <p:nvSpPr>
            <p:cNvPr id="1099" name="Google Shape;266;p9"/>
            <p:cNvSpPr/>
            <p:nvPr/>
          </p:nvSpPr>
          <p:spPr>
            <a:xfrm rot="2211600">
              <a:off x="-1287360" y="-132948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267;p9"/>
            <p:cNvSpPr/>
            <p:nvPr/>
          </p:nvSpPr>
          <p:spPr>
            <a:xfrm rot="15370800">
              <a:off x="-862560" y="395244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268;p9"/>
            <p:cNvSpPr/>
            <p:nvPr/>
          </p:nvSpPr>
          <p:spPr>
            <a:xfrm rot="20049600">
              <a:off x="-932040" y="-1059840"/>
              <a:ext cx="4006800" cy="1647000"/>
            </a:xfrm>
            <a:custGeom>
              <a:avLst/>
              <a:gdLst>
                <a:gd name="textAreaLeft" fmla="*/ 0 w 4006800"/>
                <a:gd name="textAreaRight" fmla="*/ 4007160 w 4006800"/>
                <a:gd name="textAreaTop" fmla="*/ 0 h 1647000"/>
                <a:gd name="textAreaBottom" fmla="*/ 1647360 h 164700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2" name="Google Shape;269;p9"/>
          <p:cNvGrpSpPr/>
          <p:nvPr/>
        </p:nvGrpSpPr>
        <p:grpSpPr>
          <a:xfrm>
            <a:off x="660240" y="285480"/>
            <a:ext cx="7933680" cy="4651200"/>
            <a:chOff x="660240" y="285480"/>
            <a:chExt cx="7933680" cy="4651200"/>
          </a:xfrm>
        </p:grpSpPr>
        <p:grpSp>
          <p:nvGrpSpPr>
            <p:cNvPr id="1103" name="Google Shape;270;p9"/>
            <p:cNvGrpSpPr/>
            <p:nvPr/>
          </p:nvGrpSpPr>
          <p:grpSpPr>
            <a:xfrm>
              <a:off x="3138480" y="285480"/>
              <a:ext cx="188280" cy="188280"/>
              <a:chOff x="3138480" y="285480"/>
              <a:chExt cx="188280" cy="188280"/>
            </a:xfrm>
          </p:grpSpPr>
          <p:sp>
            <p:nvSpPr>
              <p:cNvPr id="1104" name="Google Shape;271;p9"/>
              <p:cNvSpPr/>
              <p:nvPr/>
            </p:nvSpPr>
            <p:spPr>
              <a:xfrm>
                <a:off x="320904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272;p9"/>
              <p:cNvSpPr/>
              <p:nvPr/>
            </p:nvSpPr>
            <p:spPr>
              <a:xfrm>
                <a:off x="327780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273;p9"/>
              <p:cNvSpPr/>
              <p:nvPr/>
            </p:nvSpPr>
            <p:spPr>
              <a:xfrm>
                <a:off x="3138480" y="374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274;p9"/>
              <p:cNvSpPr/>
              <p:nvPr/>
            </p:nvSpPr>
            <p:spPr>
              <a:xfrm>
                <a:off x="3225600" y="356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275;p9"/>
              <p:cNvSpPr/>
              <p:nvPr/>
            </p:nvSpPr>
            <p:spPr>
              <a:xfrm>
                <a:off x="3225600" y="42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276;p9"/>
              <p:cNvSpPr/>
              <p:nvPr/>
            </p:nvSpPr>
            <p:spPr>
              <a:xfrm>
                <a:off x="3225600" y="285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0" name="Google Shape;277;p9"/>
            <p:cNvGrpSpPr/>
            <p:nvPr/>
          </p:nvGrpSpPr>
          <p:grpSpPr>
            <a:xfrm>
              <a:off x="660240" y="1573560"/>
              <a:ext cx="188280" cy="188640"/>
              <a:chOff x="660240" y="1573560"/>
              <a:chExt cx="188280" cy="188640"/>
            </a:xfrm>
          </p:grpSpPr>
          <p:sp>
            <p:nvSpPr>
              <p:cNvPr id="1111" name="Google Shape;278;p9"/>
              <p:cNvSpPr/>
              <p:nvPr/>
            </p:nvSpPr>
            <p:spPr>
              <a:xfrm>
                <a:off x="73044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279;p9"/>
              <p:cNvSpPr/>
              <p:nvPr/>
            </p:nvSpPr>
            <p:spPr>
              <a:xfrm>
                <a:off x="79956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280;p9"/>
              <p:cNvSpPr/>
              <p:nvPr/>
            </p:nvSpPr>
            <p:spPr>
              <a:xfrm>
                <a:off x="660240" y="1662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281;p9"/>
              <p:cNvSpPr/>
              <p:nvPr/>
            </p:nvSpPr>
            <p:spPr>
              <a:xfrm>
                <a:off x="747360" y="164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282;p9"/>
              <p:cNvSpPr/>
              <p:nvPr/>
            </p:nvSpPr>
            <p:spPr>
              <a:xfrm>
                <a:off x="747360" y="17143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283;p9"/>
              <p:cNvSpPr/>
              <p:nvPr/>
            </p:nvSpPr>
            <p:spPr>
              <a:xfrm>
                <a:off x="747360" y="157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7" name="Google Shape;284;p9"/>
            <p:cNvGrpSpPr/>
            <p:nvPr/>
          </p:nvGrpSpPr>
          <p:grpSpPr>
            <a:xfrm>
              <a:off x="2454120" y="4514040"/>
              <a:ext cx="188280" cy="188640"/>
              <a:chOff x="2454120" y="4514040"/>
              <a:chExt cx="188280" cy="188640"/>
            </a:xfrm>
          </p:grpSpPr>
          <p:sp>
            <p:nvSpPr>
              <p:cNvPr id="1118" name="Google Shape;285;p9"/>
              <p:cNvSpPr/>
              <p:nvPr/>
            </p:nvSpPr>
            <p:spPr>
              <a:xfrm>
                <a:off x="25246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286;p9"/>
              <p:cNvSpPr/>
              <p:nvPr/>
            </p:nvSpPr>
            <p:spPr>
              <a:xfrm>
                <a:off x="259344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0" name="Google Shape;287;p9"/>
              <p:cNvSpPr/>
              <p:nvPr/>
            </p:nvSpPr>
            <p:spPr>
              <a:xfrm>
                <a:off x="24541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288;p9"/>
              <p:cNvSpPr/>
              <p:nvPr/>
            </p:nvSpPr>
            <p:spPr>
              <a:xfrm>
                <a:off x="254160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289;p9"/>
              <p:cNvSpPr/>
              <p:nvPr/>
            </p:nvSpPr>
            <p:spPr>
              <a:xfrm>
                <a:off x="254160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290;p9"/>
              <p:cNvSpPr/>
              <p:nvPr/>
            </p:nvSpPr>
            <p:spPr>
              <a:xfrm>
                <a:off x="254160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4" name="Google Shape;291;p9"/>
            <p:cNvGrpSpPr/>
            <p:nvPr/>
          </p:nvGrpSpPr>
          <p:grpSpPr>
            <a:xfrm>
              <a:off x="8267400" y="4608720"/>
              <a:ext cx="326520" cy="327960"/>
              <a:chOff x="8267400" y="4608720"/>
              <a:chExt cx="326520" cy="327960"/>
            </a:xfrm>
          </p:grpSpPr>
          <p:sp>
            <p:nvSpPr>
              <p:cNvPr id="1125" name="Google Shape;292;p9"/>
              <p:cNvSpPr/>
              <p:nvPr/>
            </p:nvSpPr>
            <p:spPr>
              <a:xfrm>
                <a:off x="840852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293;p9"/>
              <p:cNvSpPr/>
              <p:nvPr/>
            </p:nvSpPr>
            <p:spPr>
              <a:xfrm>
                <a:off x="8477280" y="4767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294;p9"/>
              <p:cNvSpPr/>
              <p:nvPr/>
            </p:nvSpPr>
            <p:spPr>
              <a:xfrm>
                <a:off x="8546040" y="4767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295;p9"/>
              <p:cNvSpPr/>
              <p:nvPr/>
            </p:nvSpPr>
            <p:spPr>
              <a:xfrm>
                <a:off x="8337960" y="4767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296;p9"/>
              <p:cNvSpPr/>
              <p:nvPr/>
            </p:nvSpPr>
            <p:spPr>
              <a:xfrm>
                <a:off x="826740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297;p9"/>
              <p:cNvSpPr/>
              <p:nvPr/>
            </p:nvSpPr>
            <p:spPr>
              <a:xfrm>
                <a:off x="8425800" y="4750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298;p9"/>
              <p:cNvSpPr/>
              <p:nvPr/>
            </p:nvSpPr>
            <p:spPr>
              <a:xfrm>
                <a:off x="8425800" y="4819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299;p9"/>
              <p:cNvSpPr/>
              <p:nvPr/>
            </p:nvSpPr>
            <p:spPr>
              <a:xfrm>
                <a:off x="8425800" y="4887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300;p9"/>
              <p:cNvSpPr/>
              <p:nvPr/>
            </p:nvSpPr>
            <p:spPr>
              <a:xfrm>
                <a:off x="8425800" y="4678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301;p9"/>
              <p:cNvSpPr/>
              <p:nvPr/>
            </p:nvSpPr>
            <p:spPr>
              <a:xfrm>
                <a:off x="8425800" y="4608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6"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137" name="PlaceHolder 2"/>
          <p:cNvSpPr>
            <a:spLocks noGrp="1"/>
          </p:cNvSpPr>
          <p:nvPr>
            <p:ph type="title"/>
          </p:nvPr>
        </p:nvSpPr>
        <p:spPr>
          <a:xfrm>
            <a:off x="713160" y="3785760"/>
            <a:ext cx="7717320" cy="572400"/>
          </a:xfrm>
          <a:prstGeom prst="rect">
            <a:avLst/>
          </a:prstGeom>
          <a:noFill/>
          <a:ln w="0">
            <a:noFill/>
          </a:ln>
        </p:spPr>
        <p:txBody>
          <a:bodyPr lIns="91440" tIns="91440" rIns="91440" bIns="91440" anchor="ctr">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3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49" name="PlaceHolder 2"/>
          <p:cNvSpPr>
            <a:spLocks noGrp="1"/>
          </p:cNvSpPr>
          <p:nvPr>
            <p:ph type="title"/>
          </p:nvPr>
        </p:nvSpPr>
        <p:spPr>
          <a:xfrm>
            <a:off x="153756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0" name="PlaceHolder 3"/>
          <p:cNvSpPr>
            <a:spLocks noGrp="1"/>
          </p:cNvSpPr>
          <p:nvPr>
            <p:ph type="title"/>
          </p:nvPr>
        </p:nvSpPr>
        <p:spPr>
          <a:xfrm>
            <a:off x="153756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1" name="PlaceHolder 4"/>
          <p:cNvSpPr>
            <a:spLocks noGrp="1"/>
          </p:cNvSpPr>
          <p:nvPr>
            <p:ph type="title"/>
          </p:nvPr>
        </p:nvSpPr>
        <p:spPr>
          <a:xfrm>
            <a:off x="418932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2" name="PlaceHolder 5"/>
          <p:cNvSpPr>
            <a:spLocks noGrp="1"/>
          </p:cNvSpPr>
          <p:nvPr>
            <p:ph type="title"/>
          </p:nvPr>
        </p:nvSpPr>
        <p:spPr>
          <a:xfrm>
            <a:off x="418932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3" name="PlaceHolder 6"/>
          <p:cNvSpPr>
            <a:spLocks noGrp="1"/>
          </p:cNvSpPr>
          <p:nvPr>
            <p:ph type="title"/>
          </p:nvPr>
        </p:nvSpPr>
        <p:spPr>
          <a:xfrm>
            <a:off x="684108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4" name="PlaceHolder 7"/>
          <p:cNvSpPr>
            <a:spLocks noGrp="1"/>
          </p:cNvSpPr>
          <p:nvPr>
            <p:ph type="title"/>
          </p:nvPr>
        </p:nvSpPr>
        <p:spPr>
          <a:xfrm>
            <a:off x="684108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grpSp>
        <p:nvGrpSpPr>
          <p:cNvPr id="55" name="Google Shape;347;p13"/>
          <p:cNvGrpSpPr/>
          <p:nvPr/>
        </p:nvGrpSpPr>
        <p:grpSpPr>
          <a:xfrm>
            <a:off x="372240" y="350640"/>
            <a:ext cx="8385840" cy="4592880"/>
            <a:chOff x="372240" y="350640"/>
            <a:chExt cx="8385840" cy="4592880"/>
          </a:xfrm>
        </p:grpSpPr>
        <p:grpSp>
          <p:nvGrpSpPr>
            <p:cNvPr id="56" name="Google Shape;348;p13"/>
            <p:cNvGrpSpPr/>
            <p:nvPr/>
          </p:nvGrpSpPr>
          <p:grpSpPr>
            <a:xfrm>
              <a:off x="372240" y="3765240"/>
              <a:ext cx="187920" cy="188640"/>
              <a:chOff x="372240" y="3765240"/>
              <a:chExt cx="187920" cy="188640"/>
            </a:xfrm>
          </p:grpSpPr>
          <p:sp>
            <p:nvSpPr>
              <p:cNvPr id="57" name="Google Shape;349;p13"/>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350;p13"/>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351;p13"/>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352;p13"/>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353;p13"/>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354;p13"/>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 name="Google Shape;355;p13"/>
            <p:cNvGrpSpPr/>
            <p:nvPr/>
          </p:nvGrpSpPr>
          <p:grpSpPr>
            <a:xfrm>
              <a:off x="1219680" y="4754880"/>
              <a:ext cx="188280" cy="188640"/>
              <a:chOff x="1219680" y="4754880"/>
              <a:chExt cx="188280" cy="188640"/>
            </a:xfrm>
          </p:grpSpPr>
          <p:sp>
            <p:nvSpPr>
              <p:cNvPr id="64" name="Google Shape;356;p13"/>
              <p:cNvSpPr/>
              <p:nvPr/>
            </p:nvSpPr>
            <p:spPr>
              <a:xfrm>
                <a:off x="128988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57;p13"/>
              <p:cNvSpPr/>
              <p:nvPr/>
            </p:nvSpPr>
            <p:spPr>
              <a:xfrm>
                <a:off x="135900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358;p13"/>
              <p:cNvSpPr/>
              <p:nvPr/>
            </p:nvSpPr>
            <p:spPr>
              <a:xfrm>
                <a:off x="1219680" y="484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359;p13"/>
              <p:cNvSpPr/>
              <p:nvPr/>
            </p:nvSpPr>
            <p:spPr>
              <a:xfrm>
                <a:off x="1306800" y="4826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60;p13"/>
              <p:cNvSpPr/>
              <p:nvPr/>
            </p:nvSpPr>
            <p:spPr>
              <a:xfrm>
                <a:off x="1306800" y="4895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361;p13"/>
              <p:cNvSpPr/>
              <p:nvPr/>
            </p:nvSpPr>
            <p:spPr>
              <a:xfrm>
                <a:off x="1306800" y="4754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 name="Google Shape;362;p13"/>
            <p:cNvGrpSpPr/>
            <p:nvPr/>
          </p:nvGrpSpPr>
          <p:grpSpPr>
            <a:xfrm>
              <a:off x="8569800" y="1030320"/>
              <a:ext cx="188280" cy="188640"/>
              <a:chOff x="8569800" y="1030320"/>
              <a:chExt cx="188280" cy="188640"/>
            </a:xfrm>
          </p:grpSpPr>
          <p:sp>
            <p:nvSpPr>
              <p:cNvPr id="71" name="Google Shape;363;p13"/>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64;p13"/>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65;p13"/>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66;p13"/>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67;p13"/>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68;p13"/>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69;p13"/>
            <p:cNvGrpSpPr/>
            <p:nvPr/>
          </p:nvGrpSpPr>
          <p:grpSpPr>
            <a:xfrm>
              <a:off x="7743600" y="350640"/>
              <a:ext cx="188280" cy="188640"/>
              <a:chOff x="7743600" y="350640"/>
              <a:chExt cx="188280" cy="188640"/>
            </a:xfrm>
          </p:grpSpPr>
          <p:sp>
            <p:nvSpPr>
              <p:cNvPr id="78" name="Google Shape;370;p13"/>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71;p13"/>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72;p13"/>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373;p13"/>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374;p13"/>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75;p13"/>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 name="Google Shape;376;p13"/>
          <p:cNvGrpSpPr/>
          <p:nvPr/>
        </p:nvGrpSpPr>
        <p:grpSpPr>
          <a:xfrm>
            <a:off x="-1702800" y="-1836000"/>
            <a:ext cx="12658320" cy="9110520"/>
            <a:chOff x="-1702800" y="-1836000"/>
            <a:chExt cx="12658320" cy="9110520"/>
          </a:xfrm>
        </p:grpSpPr>
        <p:sp>
          <p:nvSpPr>
            <p:cNvPr id="85" name="Google Shape;377;p13"/>
            <p:cNvSpPr/>
            <p:nvPr/>
          </p:nvSpPr>
          <p:spPr>
            <a:xfrm rot="5754000">
              <a:off x="8062560" y="-164412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78;p13"/>
            <p:cNvSpPr/>
            <p:nvPr/>
          </p:nvSpPr>
          <p:spPr>
            <a:xfrm rot="16200000">
              <a:off x="-1274400" y="377136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79;p13"/>
            <p:cNvSpPr/>
            <p:nvPr/>
          </p:nvSpPr>
          <p:spPr>
            <a:xfrm rot="3565200">
              <a:off x="-1034280" y="4033440"/>
              <a:ext cx="2004480" cy="2160360"/>
            </a:xfrm>
            <a:custGeom>
              <a:avLst/>
              <a:gdLst>
                <a:gd name="textAreaLeft" fmla="*/ 0 w 2004480"/>
                <a:gd name="textAreaRight" fmla="*/ 2004840 w 20044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80;p13"/>
            <p:cNvSpPr/>
            <p:nvPr/>
          </p:nvSpPr>
          <p:spPr>
            <a:xfrm>
              <a:off x="7196040" y="-1836000"/>
              <a:ext cx="2388960" cy="2598480"/>
            </a:xfrm>
            <a:custGeom>
              <a:avLst/>
              <a:gdLst>
                <a:gd name="textAreaLeft" fmla="*/ 0 w 2388960"/>
                <a:gd name="textAreaRight" fmla="*/ 2389320 w 2388960"/>
                <a:gd name="textAreaTop" fmla="*/ 0 h 2598480"/>
                <a:gd name="textAreaBottom" fmla="*/ 2598840 h 2598480"/>
              </a:gdLst>
              <a:ahLst/>
              <a:cxnLst/>
              <a:rect l="textAreaLeft" t="textAreaTop" r="textAreaRight" b="textAreaBottom"/>
              <a:pathLst>
                <a:path w="634" h="688">
                  <a:moveTo>
                    <a:pt x="523" y="191"/>
                  </a:moveTo>
                  <a:cubicBezTo>
                    <a:pt x="463" y="156"/>
                    <a:pt x="469" y="46"/>
                    <a:pt x="406" y="23"/>
                  </a:cubicBezTo>
                  <a:cubicBezTo>
                    <a:pt x="343" y="0"/>
                    <a:pt x="285" y="32"/>
                    <a:pt x="239" y="100"/>
                  </a:cubicBezTo>
                  <a:cubicBezTo>
                    <a:pt x="194" y="168"/>
                    <a:pt x="152" y="194"/>
                    <a:pt x="61" y="233"/>
                  </a:cubicBezTo>
                  <a:cubicBezTo>
                    <a:pt x="33" y="246"/>
                    <a:pt x="17" y="266"/>
                    <a:pt x="9" y="289"/>
                  </a:cubicBezTo>
                  <a:cubicBezTo>
                    <a:pt x="8" y="289"/>
                    <a:pt x="8" y="289"/>
                    <a:pt x="8" y="289"/>
                  </a:cubicBezTo>
                  <a:cubicBezTo>
                    <a:pt x="8" y="289"/>
                    <a:pt x="8" y="290"/>
                    <a:pt x="8" y="292"/>
                  </a:cubicBezTo>
                  <a:cubicBezTo>
                    <a:pt x="2" y="309"/>
                    <a:pt x="0" y="328"/>
                    <a:pt x="0" y="344"/>
                  </a:cubicBezTo>
                  <a:cubicBezTo>
                    <a:pt x="0" y="361"/>
                    <a:pt x="2" y="379"/>
                    <a:pt x="8" y="397"/>
                  </a:cubicBezTo>
                  <a:cubicBezTo>
                    <a:pt x="8" y="399"/>
                    <a:pt x="8" y="400"/>
                    <a:pt x="8" y="400"/>
                  </a:cubicBezTo>
                  <a:cubicBezTo>
                    <a:pt x="9" y="400"/>
                    <a:pt x="9" y="400"/>
                    <a:pt x="9" y="400"/>
                  </a:cubicBezTo>
                  <a:cubicBezTo>
                    <a:pt x="17" y="423"/>
                    <a:pt x="33" y="443"/>
                    <a:pt x="61" y="455"/>
                  </a:cubicBezTo>
                  <a:cubicBezTo>
                    <a:pt x="152" y="495"/>
                    <a:pt x="194" y="520"/>
                    <a:pt x="239" y="588"/>
                  </a:cubicBezTo>
                  <a:cubicBezTo>
                    <a:pt x="285" y="656"/>
                    <a:pt x="343" y="688"/>
                    <a:pt x="406" y="666"/>
                  </a:cubicBezTo>
                  <a:cubicBezTo>
                    <a:pt x="469" y="643"/>
                    <a:pt x="463" y="533"/>
                    <a:pt x="523" y="498"/>
                  </a:cubicBezTo>
                  <a:cubicBezTo>
                    <a:pt x="574" y="469"/>
                    <a:pt x="634" y="437"/>
                    <a:pt x="628" y="344"/>
                  </a:cubicBezTo>
                  <a:cubicBezTo>
                    <a:pt x="634" y="252"/>
                    <a:pt x="574" y="220"/>
                    <a:pt x="523" y="19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9" name="Google Shape;382;p14"/>
          <p:cNvGrpSpPr/>
          <p:nvPr/>
        </p:nvGrpSpPr>
        <p:grpSpPr>
          <a:xfrm>
            <a:off x="321480" y="1306800"/>
            <a:ext cx="8204040" cy="3301560"/>
            <a:chOff x="321480" y="1306800"/>
            <a:chExt cx="8204040" cy="3301560"/>
          </a:xfrm>
        </p:grpSpPr>
        <p:grpSp>
          <p:nvGrpSpPr>
            <p:cNvPr id="90" name="Google Shape;383;p14"/>
            <p:cNvGrpSpPr/>
            <p:nvPr/>
          </p:nvGrpSpPr>
          <p:grpSpPr>
            <a:xfrm>
              <a:off x="8337240" y="3552480"/>
              <a:ext cx="188280" cy="188640"/>
              <a:chOff x="8337240" y="3552480"/>
              <a:chExt cx="188280" cy="188640"/>
            </a:xfrm>
          </p:grpSpPr>
          <p:sp>
            <p:nvSpPr>
              <p:cNvPr id="91" name="Google Shape;384;p14"/>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385;p14"/>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386;p14"/>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387;p14"/>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88;p14"/>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89;p14"/>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390;p14"/>
            <p:cNvGrpSpPr/>
            <p:nvPr/>
          </p:nvGrpSpPr>
          <p:grpSpPr>
            <a:xfrm>
              <a:off x="7239600" y="4419720"/>
              <a:ext cx="187920" cy="188640"/>
              <a:chOff x="7239600" y="4419720"/>
              <a:chExt cx="187920" cy="188640"/>
            </a:xfrm>
          </p:grpSpPr>
          <p:sp>
            <p:nvSpPr>
              <p:cNvPr id="98" name="Google Shape;391;p14"/>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392;p14"/>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393;p14"/>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94;p14"/>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95;p14"/>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96;p14"/>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397;p14"/>
            <p:cNvGrpSpPr/>
            <p:nvPr/>
          </p:nvGrpSpPr>
          <p:grpSpPr>
            <a:xfrm>
              <a:off x="321480" y="2044440"/>
              <a:ext cx="188280" cy="188280"/>
              <a:chOff x="321480" y="2044440"/>
              <a:chExt cx="188280" cy="188280"/>
            </a:xfrm>
          </p:grpSpPr>
          <p:sp>
            <p:nvSpPr>
              <p:cNvPr id="105" name="Google Shape;398;p14"/>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99;p14"/>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400;p14"/>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401;p14"/>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402;p14"/>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403;p14"/>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 name="Google Shape;404;p14"/>
            <p:cNvGrpSpPr/>
            <p:nvPr/>
          </p:nvGrpSpPr>
          <p:grpSpPr>
            <a:xfrm>
              <a:off x="717480" y="1306800"/>
              <a:ext cx="187920" cy="188280"/>
              <a:chOff x="717480" y="1306800"/>
              <a:chExt cx="187920" cy="188280"/>
            </a:xfrm>
          </p:grpSpPr>
          <p:sp>
            <p:nvSpPr>
              <p:cNvPr id="112" name="Google Shape;405;p14"/>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406;p14"/>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407;p14"/>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408;p14"/>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409;p14"/>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410;p14"/>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8" name="Google Shape;411;p14"/>
          <p:cNvGrpSpPr/>
          <p:nvPr/>
        </p:nvGrpSpPr>
        <p:grpSpPr>
          <a:xfrm>
            <a:off x="-2213640" y="-1281960"/>
            <a:ext cx="12853440" cy="7753320"/>
            <a:chOff x="-2213640" y="-1281960"/>
            <a:chExt cx="12853440" cy="7753320"/>
          </a:xfrm>
        </p:grpSpPr>
        <p:sp>
          <p:nvSpPr>
            <p:cNvPr id="119" name="Google Shape;412;p14"/>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413;p14"/>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414;p14"/>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415;p14"/>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1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3977640" y="3432960"/>
            <a:ext cx="4452840" cy="6613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126" name="Google Shape;421;p15"/>
          <p:cNvGrpSpPr/>
          <p:nvPr/>
        </p:nvGrpSpPr>
        <p:grpSpPr>
          <a:xfrm>
            <a:off x="773640" y="276480"/>
            <a:ext cx="7983720" cy="4257000"/>
            <a:chOff x="773640" y="276480"/>
            <a:chExt cx="7983720" cy="4257000"/>
          </a:xfrm>
        </p:grpSpPr>
        <p:grpSp>
          <p:nvGrpSpPr>
            <p:cNvPr id="127" name="Google Shape;422;p15"/>
            <p:cNvGrpSpPr/>
            <p:nvPr/>
          </p:nvGrpSpPr>
          <p:grpSpPr>
            <a:xfrm>
              <a:off x="6894360" y="276480"/>
              <a:ext cx="188280" cy="188280"/>
              <a:chOff x="6894360" y="276480"/>
              <a:chExt cx="188280" cy="188280"/>
            </a:xfrm>
          </p:grpSpPr>
          <p:sp>
            <p:nvSpPr>
              <p:cNvPr id="128" name="Google Shape;423;p15"/>
              <p:cNvSpPr/>
              <p:nvPr/>
            </p:nvSpPr>
            <p:spPr>
              <a:xfrm>
                <a:off x="696492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424;p15"/>
              <p:cNvSpPr/>
              <p:nvPr/>
            </p:nvSpPr>
            <p:spPr>
              <a:xfrm>
                <a:off x="703368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425;p15"/>
              <p:cNvSpPr/>
              <p:nvPr/>
            </p:nvSpPr>
            <p:spPr>
              <a:xfrm>
                <a:off x="6894360" y="36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426;p15"/>
              <p:cNvSpPr/>
              <p:nvPr/>
            </p:nvSpPr>
            <p:spPr>
              <a:xfrm>
                <a:off x="6981840" y="347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427;p15"/>
              <p:cNvSpPr/>
              <p:nvPr/>
            </p:nvSpPr>
            <p:spPr>
              <a:xfrm>
                <a:off x="6981840" y="41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428;p15"/>
              <p:cNvSpPr/>
              <p:nvPr/>
            </p:nvSpPr>
            <p:spPr>
              <a:xfrm>
                <a:off x="6981840" y="27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4" name="Google Shape;429;p15"/>
            <p:cNvGrpSpPr/>
            <p:nvPr/>
          </p:nvGrpSpPr>
          <p:grpSpPr>
            <a:xfrm>
              <a:off x="8430840" y="4205520"/>
              <a:ext cx="326520" cy="327960"/>
              <a:chOff x="8430840" y="4205520"/>
              <a:chExt cx="326520" cy="327960"/>
            </a:xfrm>
          </p:grpSpPr>
          <p:sp>
            <p:nvSpPr>
              <p:cNvPr id="135" name="Google Shape;430;p15"/>
              <p:cNvSpPr/>
              <p:nvPr/>
            </p:nvSpPr>
            <p:spPr>
              <a:xfrm>
                <a:off x="857196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431;p15"/>
              <p:cNvSpPr/>
              <p:nvPr/>
            </p:nvSpPr>
            <p:spPr>
              <a:xfrm>
                <a:off x="8640720" y="4364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432;p15"/>
              <p:cNvSpPr/>
              <p:nvPr/>
            </p:nvSpPr>
            <p:spPr>
              <a:xfrm>
                <a:off x="8709480" y="43642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433;p15"/>
              <p:cNvSpPr/>
              <p:nvPr/>
            </p:nvSpPr>
            <p:spPr>
              <a:xfrm>
                <a:off x="8501760" y="43642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434;p15"/>
              <p:cNvSpPr/>
              <p:nvPr/>
            </p:nvSpPr>
            <p:spPr>
              <a:xfrm>
                <a:off x="843084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435;p15"/>
              <p:cNvSpPr/>
              <p:nvPr/>
            </p:nvSpPr>
            <p:spPr>
              <a:xfrm>
                <a:off x="8589240" y="4347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436;p15"/>
              <p:cNvSpPr/>
              <p:nvPr/>
            </p:nvSpPr>
            <p:spPr>
              <a:xfrm>
                <a:off x="8589240" y="44164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437;p15"/>
              <p:cNvSpPr/>
              <p:nvPr/>
            </p:nvSpPr>
            <p:spPr>
              <a:xfrm>
                <a:off x="8589240" y="44841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438;p15"/>
              <p:cNvSpPr/>
              <p:nvPr/>
            </p:nvSpPr>
            <p:spPr>
              <a:xfrm>
                <a:off x="8589240" y="4275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439;p15"/>
              <p:cNvSpPr/>
              <p:nvPr/>
            </p:nvSpPr>
            <p:spPr>
              <a:xfrm>
                <a:off x="8589240" y="4205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440;p15"/>
            <p:cNvGrpSpPr/>
            <p:nvPr/>
          </p:nvGrpSpPr>
          <p:grpSpPr>
            <a:xfrm>
              <a:off x="773640" y="465120"/>
              <a:ext cx="188280" cy="188640"/>
              <a:chOff x="773640" y="465120"/>
              <a:chExt cx="188280" cy="188640"/>
            </a:xfrm>
          </p:grpSpPr>
          <p:sp>
            <p:nvSpPr>
              <p:cNvPr id="146" name="Google Shape;441;p15"/>
              <p:cNvSpPr/>
              <p:nvPr/>
            </p:nvSpPr>
            <p:spPr>
              <a:xfrm>
                <a:off x="84384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442;p15"/>
              <p:cNvSpPr/>
              <p:nvPr/>
            </p:nvSpPr>
            <p:spPr>
              <a:xfrm>
                <a:off x="91296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443;p15"/>
              <p:cNvSpPr/>
              <p:nvPr/>
            </p:nvSpPr>
            <p:spPr>
              <a:xfrm>
                <a:off x="773640" y="553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444;p15"/>
              <p:cNvSpPr/>
              <p:nvPr/>
            </p:nvSpPr>
            <p:spPr>
              <a:xfrm>
                <a:off x="860760" y="53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445;p15"/>
              <p:cNvSpPr/>
              <p:nvPr/>
            </p:nvSpPr>
            <p:spPr>
              <a:xfrm>
                <a:off x="860760" y="60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446;p15"/>
              <p:cNvSpPr/>
              <p:nvPr/>
            </p:nvSpPr>
            <p:spPr>
              <a:xfrm>
                <a:off x="860760" y="465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52" name="Google Shape;447;p15"/>
          <p:cNvGrpSpPr/>
          <p:nvPr/>
        </p:nvGrpSpPr>
        <p:grpSpPr>
          <a:xfrm>
            <a:off x="5286960" y="-2211120"/>
            <a:ext cx="5627160" cy="9517680"/>
            <a:chOff x="5286960" y="-2211120"/>
            <a:chExt cx="5627160" cy="9517680"/>
          </a:xfrm>
        </p:grpSpPr>
        <p:sp>
          <p:nvSpPr>
            <p:cNvPr id="153" name="Google Shape;448;p15"/>
            <p:cNvSpPr/>
            <p:nvPr/>
          </p:nvSpPr>
          <p:spPr>
            <a:xfrm rot="9928800">
              <a:off x="5549040" y="4527360"/>
              <a:ext cx="2879640" cy="2457360"/>
            </a:xfrm>
            <a:custGeom>
              <a:avLst/>
              <a:gdLst>
                <a:gd name="textAreaLeft" fmla="*/ 0 w 2879640"/>
                <a:gd name="textAreaRight" fmla="*/ 2880000 w 2879640"/>
                <a:gd name="textAreaTop" fmla="*/ 0 h 2457360"/>
                <a:gd name="textAreaBottom" fmla="*/ 2457720 h 245736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49;p15"/>
            <p:cNvSpPr/>
            <p:nvPr/>
          </p:nvSpPr>
          <p:spPr>
            <a:xfrm rot="2885400">
              <a:off x="7361640" y="-147528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011960" y="1476360"/>
            <a:ext cx="3652920" cy="14605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
        <p:nvSpPr>
          <p:cNvPr id="156" name="PlaceHolder 2"/>
          <p:cNvSpPr>
            <a:spLocks noGrp="1"/>
          </p:cNvSpPr>
          <p:nvPr>
            <p:ph type="body"/>
          </p:nvPr>
        </p:nvSpPr>
        <p:spPr>
          <a:xfrm>
            <a:off x="4784040" y="1071360"/>
            <a:ext cx="3337200" cy="312912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57" name="Google Shape;454;p16"/>
          <p:cNvGrpSpPr/>
          <p:nvPr/>
        </p:nvGrpSpPr>
        <p:grpSpPr>
          <a:xfrm>
            <a:off x="1621440" y="444960"/>
            <a:ext cx="7142760" cy="4257720"/>
            <a:chOff x="1621440" y="444960"/>
            <a:chExt cx="7142760" cy="4257720"/>
          </a:xfrm>
        </p:grpSpPr>
        <p:grpSp>
          <p:nvGrpSpPr>
            <p:cNvPr id="158" name="Google Shape;455;p16"/>
            <p:cNvGrpSpPr/>
            <p:nvPr/>
          </p:nvGrpSpPr>
          <p:grpSpPr>
            <a:xfrm>
              <a:off x="1621440" y="444960"/>
              <a:ext cx="188280" cy="188640"/>
              <a:chOff x="1621440" y="444960"/>
              <a:chExt cx="188280" cy="188640"/>
            </a:xfrm>
          </p:grpSpPr>
          <p:sp>
            <p:nvSpPr>
              <p:cNvPr id="159" name="Google Shape;456;p16"/>
              <p:cNvSpPr/>
              <p:nvPr/>
            </p:nvSpPr>
            <p:spPr>
              <a:xfrm>
                <a:off x="1691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57;p16"/>
              <p:cNvSpPr/>
              <p:nvPr/>
            </p:nvSpPr>
            <p:spPr>
              <a:xfrm>
                <a:off x="17607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458;p16"/>
              <p:cNvSpPr/>
              <p:nvPr/>
            </p:nvSpPr>
            <p:spPr>
              <a:xfrm>
                <a:off x="16214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459;p16"/>
              <p:cNvSpPr/>
              <p:nvPr/>
            </p:nvSpPr>
            <p:spPr>
              <a:xfrm>
                <a:off x="170856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60;p16"/>
              <p:cNvSpPr/>
              <p:nvPr/>
            </p:nvSpPr>
            <p:spPr>
              <a:xfrm>
                <a:off x="170856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61;p16"/>
              <p:cNvSpPr/>
              <p:nvPr/>
            </p:nvSpPr>
            <p:spPr>
              <a:xfrm>
                <a:off x="170856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5" name="Google Shape;462;p16"/>
            <p:cNvGrpSpPr/>
            <p:nvPr/>
          </p:nvGrpSpPr>
          <p:grpSpPr>
            <a:xfrm>
              <a:off x="8575920" y="3596400"/>
              <a:ext cx="188280" cy="188640"/>
              <a:chOff x="8575920" y="3596400"/>
              <a:chExt cx="188280" cy="188640"/>
            </a:xfrm>
          </p:grpSpPr>
          <p:sp>
            <p:nvSpPr>
              <p:cNvPr id="166" name="Google Shape;463;p16"/>
              <p:cNvSpPr/>
              <p:nvPr/>
            </p:nvSpPr>
            <p:spPr>
              <a:xfrm>
                <a:off x="864612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464;p16"/>
              <p:cNvSpPr/>
              <p:nvPr/>
            </p:nvSpPr>
            <p:spPr>
              <a:xfrm>
                <a:off x="871524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465;p16"/>
              <p:cNvSpPr/>
              <p:nvPr/>
            </p:nvSpPr>
            <p:spPr>
              <a:xfrm>
                <a:off x="8575920" y="3685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466;p16"/>
              <p:cNvSpPr/>
              <p:nvPr/>
            </p:nvSpPr>
            <p:spPr>
              <a:xfrm>
                <a:off x="8663040" y="3667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467;p16"/>
              <p:cNvSpPr/>
              <p:nvPr/>
            </p:nvSpPr>
            <p:spPr>
              <a:xfrm>
                <a:off x="8663040" y="3737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468;p16"/>
              <p:cNvSpPr/>
              <p:nvPr/>
            </p:nvSpPr>
            <p:spPr>
              <a:xfrm>
                <a:off x="8663040" y="359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 name="Google Shape;469;p16"/>
            <p:cNvGrpSpPr/>
            <p:nvPr/>
          </p:nvGrpSpPr>
          <p:grpSpPr>
            <a:xfrm>
              <a:off x="8125560" y="4514040"/>
              <a:ext cx="187920" cy="188640"/>
              <a:chOff x="8125560" y="4514040"/>
              <a:chExt cx="187920" cy="188640"/>
            </a:xfrm>
          </p:grpSpPr>
          <p:sp>
            <p:nvSpPr>
              <p:cNvPr id="173" name="Google Shape;470;p16"/>
              <p:cNvSpPr/>
              <p:nvPr/>
            </p:nvSpPr>
            <p:spPr>
              <a:xfrm>
                <a:off x="819576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71;p16"/>
              <p:cNvSpPr/>
              <p:nvPr/>
            </p:nvSpPr>
            <p:spPr>
              <a:xfrm>
                <a:off x="8264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472;p16"/>
              <p:cNvSpPr/>
              <p:nvPr/>
            </p:nvSpPr>
            <p:spPr>
              <a:xfrm>
                <a:off x="812556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73;p16"/>
              <p:cNvSpPr/>
              <p:nvPr/>
            </p:nvSpPr>
            <p:spPr>
              <a:xfrm>
                <a:off x="821268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474;p16"/>
              <p:cNvSpPr/>
              <p:nvPr/>
            </p:nvSpPr>
            <p:spPr>
              <a:xfrm>
                <a:off x="821268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475;p16"/>
              <p:cNvSpPr/>
              <p:nvPr/>
            </p:nvSpPr>
            <p:spPr>
              <a:xfrm>
                <a:off x="821268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9" name="Google Shape;476;p16"/>
          <p:cNvGrpSpPr/>
          <p:nvPr/>
        </p:nvGrpSpPr>
        <p:grpSpPr>
          <a:xfrm>
            <a:off x="-1716120" y="-2044440"/>
            <a:ext cx="12416760" cy="8518320"/>
            <a:chOff x="-1716120" y="-2044440"/>
            <a:chExt cx="12416760" cy="8518320"/>
          </a:xfrm>
        </p:grpSpPr>
        <p:sp>
          <p:nvSpPr>
            <p:cNvPr id="180" name="Google Shape;477;p16"/>
            <p:cNvSpPr/>
            <p:nvPr/>
          </p:nvSpPr>
          <p:spPr>
            <a:xfrm rot="21259200">
              <a:off x="6875640" y="4133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478;p16"/>
            <p:cNvSpPr/>
            <p:nvPr/>
          </p:nvSpPr>
          <p:spPr>
            <a:xfrm rot="5400000" flipH="1">
              <a:off x="8348040" y="38948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479;p16"/>
            <p:cNvSpPr/>
            <p:nvPr/>
          </p:nvSpPr>
          <p:spPr>
            <a:xfrm rot="20088000">
              <a:off x="-221760" y="-1353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480;p16"/>
            <p:cNvSpPr/>
            <p:nvPr/>
          </p:nvSpPr>
          <p:spPr>
            <a:xfrm rot="14577600" flipH="1">
              <a:off x="-1103760" y="-875160"/>
              <a:ext cx="2064600" cy="2640240"/>
            </a:xfrm>
            <a:custGeom>
              <a:avLst/>
              <a:gdLst>
                <a:gd name="textAreaLeft" fmla="*/ 360 w 2064600"/>
                <a:gd name="textAreaRight" fmla="*/ 2065320 w 2064600"/>
                <a:gd name="textAreaTop" fmla="*/ 0 h 2640240"/>
                <a:gd name="textAreaBottom" fmla="*/ 2640600 h 26402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89480" y="1561320"/>
            <a:ext cx="2999520" cy="10627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185" name="Google Shape;484;p17"/>
          <p:cNvGrpSpPr/>
          <p:nvPr/>
        </p:nvGrpSpPr>
        <p:grpSpPr>
          <a:xfrm>
            <a:off x="301680" y="826200"/>
            <a:ext cx="8317080" cy="3826440"/>
            <a:chOff x="301680" y="826200"/>
            <a:chExt cx="8317080" cy="3826440"/>
          </a:xfrm>
        </p:grpSpPr>
        <p:grpSp>
          <p:nvGrpSpPr>
            <p:cNvPr id="186" name="Google Shape;485;p17"/>
            <p:cNvGrpSpPr/>
            <p:nvPr/>
          </p:nvGrpSpPr>
          <p:grpSpPr>
            <a:xfrm>
              <a:off x="8430840" y="3084840"/>
              <a:ext cx="187920" cy="188640"/>
              <a:chOff x="8430840" y="3084840"/>
              <a:chExt cx="187920" cy="188640"/>
            </a:xfrm>
          </p:grpSpPr>
          <p:sp>
            <p:nvSpPr>
              <p:cNvPr id="187" name="Google Shape;486;p17"/>
              <p:cNvSpPr/>
              <p:nvPr/>
            </p:nvSpPr>
            <p:spPr>
              <a:xfrm>
                <a:off x="850104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487;p17"/>
              <p:cNvSpPr/>
              <p:nvPr/>
            </p:nvSpPr>
            <p:spPr>
              <a:xfrm>
                <a:off x="856980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488;p17"/>
              <p:cNvSpPr/>
              <p:nvPr/>
            </p:nvSpPr>
            <p:spPr>
              <a:xfrm>
                <a:off x="8430840" y="3173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489;p17"/>
              <p:cNvSpPr/>
              <p:nvPr/>
            </p:nvSpPr>
            <p:spPr>
              <a:xfrm>
                <a:off x="8517960" y="315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490;p17"/>
              <p:cNvSpPr/>
              <p:nvPr/>
            </p:nvSpPr>
            <p:spPr>
              <a:xfrm>
                <a:off x="8517960" y="322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91;p17"/>
              <p:cNvSpPr/>
              <p:nvPr/>
            </p:nvSpPr>
            <p:spPr>
              <a:xfrm>
                <a:off x="8517960" y="308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3" name="Google Shape;492;p17"/>
            <p:cNvGrpSpPr/>
            <p:nvPr/>
          </p:nvGrpSpPr>
          <p:grpSpPr>
            <a:xfrm>
              <a:off x="301680" y="1846080"/>
              <a:ext cx="187920" cy="188640"/>
              <a:chOff x="301680" y="1846080"/>
              <a:chExt cx="187920" cy="188640"/>
            </a:xfrm>
          </p:grpSpPr>
          <p:sp>
            <p:nvSpPr>
              <p:cNvPr id="194" name="Google Shape;493;p17"/>
              <p:cNvSpPr/>
              <p:nvPr/>
            </p:nvSpPr>
            <p:spPr>
              <a:xfrm>
                <a:off x="37188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494;p17"/>
              <p:cNvSpPr/>
              <p:nvPr/>
            </p:nvSpPr>
            <p:spPr>
              <a:xfrm>
                <a:off x="44064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495;p17"/>
              <p:cNvSpPr/>
              <p:nvPr/>
            </p:nvSpPr>
            <p:spPr>
              <a:xfrm>
                <a:off x="301680" y="1934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96;p17"/>
              <p:cNvSpPr/>
              <p:nvPr/>
            </p:nvSpPr>
            <p:spPr>
              <a:xfrm>
                <a:off x="388800" y="1917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497;p17"/>
              <p:cNvSpPr/>
              <p:nvPr/>
            </p:nvSpPr>
            <p:spPr>
              <a:xfrm>
                <a:off x="388800" y="1986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498;p17"/>
              <p:cNvSpPr/>
              <p:nvPr/>
            </p:nvSpPr>
            <p:spPr>
              <a:xfrm>
                <a:off x="388800" y="1846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 name="Google Shape;499;p17"/>
            <p:cNvGrpSpPr/>
            <p:nvPr/>
          </p:nvGrpSpPr>
          <p:grpSpPr>
            <a:xfrm>
              <a:off x="7491240" y="4464000"/>
              <a:ext cx="187920" cy="188640"/>
              <a:chOff x="7491240" y="4464000"/>
              <a:chExt cx="187920" cy="188640"/>
            </a:xfrm>
          </p:grpSpPr>
          <p:sp>
            <p:nvSpPr>
              <p:cNvPr id="201" name="Google Shape;500;p17"/>
              <p:cNvSpPr/>
              <p:nvPr/>
            </p:nvSpPr>
            <p:spPr>
              <a:xfrm>
                <a:off x="756144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501;p17"/>
              <p:cNvSpPr/>
              <p:nvPr/>
            </p:nvSpPr>
            <p:spPr>
              <a:xfrm>
                <a:off x="763020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02;p17"/>
              <p:cNvSpPr/>
              <p:nvPr/>
            </p:nvSpPr>
            <p:spPr>
              <a:xfrm>
                <a:off x="7491240" y="4552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503;p17"/>
              <p:cNvSpPr/>
              <p:nvPr/>
            </p:nvSpPr>
            <p:spPr>
              <a:xfrm>
                <a:off x="7578360" y="4535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504;p17"/>
              <p:cNvSpPr/>
              <p:nvPr/>
            </p:nvSpPr>
            <p:spPr>
              <a:xfrm>
                <a:off x="7578360" y="4604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505;p17"/>
              <p:cNvSpPr/>
              <p:nvPr/>
            </p:nvSpPr>
            <p:spPr>
              <a:xfrm>
                <a:off x="7578360" y="4464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7" name="Google Shape;506;p17"/>
            <p:cNvGrpSpPr/>
            <p:nvPr/>
          </p:nvGrpSpPr>
          <p:grpSpPr>
            <a:xfrm>
              <a:off x="1117080" y="826200"/>
              <a:ext cx="188280" cy="188280"/>
              <a:chOff x="1117080" y="826200"/>
              <a:chExt cx="188280" cy="188280"/>
            </a:xfrm>
          </p:grpSpPr>
          <p:sp>
            <p:nvSpPr>
              <p:cNvPr id="208" name="Google Shape;507;p17"/>
              <p:cNvSpPr/>
              <p:nvPr/>
            </p:nvSpPr>
            <p:spPr>
              <a:xfrm>
                <a:off x="118728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508;p17"/>
              <p:cNvSpPr/>
              <p:nvPr/>
            </p:nvSpPr>
            <p:spPr>
              <a:xfrm>
                <a:off x="125640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509;p17"/>
              <p:cNvSpPr/>
              <p:nvPr/>
            </p:nvSpPr>
            <p:spPr>
              <a:xfrm>
                <a:off x="1117080" y="914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510;p17"/>
              <p:cNvSpPr/>
              <p:nvPr/>
            </p:nvSpPr>
            <p:spPr>
              <a:xfrm>
                <a:off x="1204200" y="89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511;p17"/>
              <p:cNvSpPr/>
              <p:nvPr/>
            </p:nvSpPr>
            <p:spPr>
              <a:xfrm>
                <a:off x="1204200" y="966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512;p17"/>
              <p:cNvSpPr/>
              <p:nvPr/>
            </p:nvSpPr>
            <p:spPr>
              <a:xfrm>
                <a:off x="1204200" y="826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14" name="Google Shape;513;p17"/>
          <p:cNvGrpSpPr/>
          <p:nvPr/>
        </p:nvGrpSpPr>
        <p:grpSpPr>
          <a:xfrm>
            <a:off x="-2111760" y="-1271520"/>
            <a:ext cx="13027680" cy="8559360"/>
            <a:chOff x="-2111760" y="-1271520"/>
            <a:chExt cx="13027680" cy="8559360"/>
          </a:xfrm>
        </p:grpSpPr>
        <p:sp>
          <p:nvSpPr>
            <p:cNvPr id="215" name="Google Shape;514;p17"/>
            <p:cNvSpPr/>
            <p:nvPr/>
          </p:nvSpPr>
          <p:spPr>
            <a:xfrm rot="20101200">
              <a:off x="6413760" y="4441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515;p17"/>
            <p:cNvSpPr/>
            <p:nvPr/>
          </p:nvSpPr>
          <p:spPr>
            <a:xfrm rot="2215800" flipH="1">
              <a:off x="8265240" y="310896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516;p17"/>
            <p:cNvSpPr/>
            <p:nvPr/>
          </p:nvSpPr>
          <p:spPr>
            <a:xfrm rot="9868200">
              <a:off x="-1321920" y="-8118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517;p17"/>
            <p:cNvSpPr/>
            <p:nvPr/>
          </p:nvSpPr>
          <p:spPr>
            <a:xfrm rot="14292000" flipH="1">
              <a:off x="-1478160" y="-31320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9" name="Google Shape;519;p18"/>
          <p:cNvGrpSpPr/>
          <p:nvPr/>
        </p:nvGrpSpPr>
        <p:grpSpPr>
          <a:xfrm>
            <a:off x="-2071800" y="-1757160"/>
            <a:ext cx="12767400" cy="8564760"/>
            <a:chOff x="-2071800" y="-1757160"/>
            <a:chExt cx="12767400" cy="8564760"/>
          </a:xfrm>
        </p:grpSpPr>
        <p:sp>
          <p:nvSpPr>
            <p:cNvPr id="220" name="Google Shape;520;p18"/>
            <p:cNvSpPr/>
            <p:nvPr/>
          </p:nvSpPr>
          <p:spPr>
            <a:xfrm rot="9868200">
              <a:off x="-690120" y="4187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521;p18"/>
            <p:cNvSpPr/>
            <p:nvPr/>
          </p:nvSpPr>
          <p:spPr>
            <a:xfrm rot="14292000" flipH="1">
              <a:off x="-1438200" y="36568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522;p18"/>
            <p:cNvSpPr/>
            <p:nvPr/>
          </p:nvSpPr>
          <p:spPr>
            <a:xfrm rot="1743000">
              <a:off x="6678000" y="-987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523;p18"/>
            <p:cNvSpPr/>
            <p:nvPr/>
          </p:nvSpPr>
          <p:spPr>
            <a:xfrm rot="2215800" flipH="1">
              <a:off x="8044560" y="-4597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PlaceHolder 1"/>
          <p:cNvSpPr>
            <a:spLocks noGrp="1"/>
          </p:cNvSpPr>
          <p:nvPr>
            <p:ph type="title"/>
          </p:nvPr>
        </p:nvSpPr>
        <p:spPr>
          <a:xfrm>
            <a:off x="1024920" y="1878480"/>
            <a:ext cx="3580560" cy="5943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25" name="Google Shape;526;p18"/>
          <p:cNvGrpSpPr/>
          <p:nvPr/>
        </p:nvGrpSpPr>
        <p:grpSpPr>
          <a:xfrm>
            <a:off x="308520" y="292680"/>
            <a:ext cx="8121960" cy="3998880"/>
            <a:chOff x="308520" y="292680"/>
            <a:chExt cx="8121960" cy="3998880"/>
          </a:xfrm>
        </p:grpSpPr>
        <p:grpSp>
          <p:nvGrpSpPr>
            <p:cNvPr id="226" name="Google Shape;527;p18"/>
            <p:cNvGrpSpPr/>
            <p:nvPr/>
          </p:nvGrpSpPr>
          <p:grpSpPr>
            <a:xfrm>
              <a:off x="308520" y="3299400"/>
              <a:ext cx="188280" cy="188640"/>
              <a:chOff x="308520" y="3299400"/>
              <a:chExt cx="188280" cy="188640"/>
            </a:xfrm>
          </p:grpSpPr>
          <p:sp>
            <p:nvSpPr>
              <p:cNvPr id="227" name="Google Shape;528;p18"/>
              <p:cNvSpPr/>
              <p:nvPr/>
            </p:nvSpPr>
            <p:spPr>
              <a:xfrm>
                <a:off x="37908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529;p18"/>
              <p:cNvSpPr/>
              <p:nvPr/>
            </p:nvSpPr>
            <p:spPr>
              <a:xfrm>
                <a:off x="44784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530;p18"/>
              <p:cNvSpPr/>
              <p:nvPr/>
            </p:nvSpPr>
            <p:spPr>
              <a:xfrm>
                <a:off x="308520" y="3388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531;p18"/>
              <p:cNvSpPr/>
              <p:nvPr/>
            </p:nvSpPr>
            <p:spPr>
              <a:xfrm>
                <a:off x="395640" y="337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532;p18"/>
              <p:cNvSpPr/>
              <p:nvPr/>
            </p:nvSpPr>
            <p:spPr>
              <a:xfrm>
                <a:off x="395640" y="3440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533;p18"/>
              <p:cNvSpPr/>
              <p:nvPr/>
            </p:nvSpPr>
            <p:spPr>
              <a:xfrm>
                <a:off x="395640" y="329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534;p18"/>
            <p:cNvGrpSpPr/>
            <p:nvPr/>
          </p:nvGrpSpPr>
          <p:grpSpPr>
            <a:xfrm>
              <a:off x="1503360" y="4102920"/>
              <a:ext cx="187920" cy="188640"/>
              <a:chOff x="1503360" y="4102920"/>
              <a:chExt cx="187920" cy="188640"/>
            </a:xfrm>
          </p:grpSpPr>
          <p:sp>
            <p:nvSpPr>
              <p:cNvPr id="234" name="Google Shape;535;p18"/>
              <p:cNvSpPr/>
              <p:nvPr/>
            </p:nvSpPr>
            <p:spPr>
              <a:xfrm>
                <a:off x="157356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536;p18"/>
              <p:cNvSpPr/>
              <p:nvPr/>
            </p:nvSpPr>
            <p:spPr>
              <a:xfrm>
                <a:off x="164232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37;p18"/>
              <p:cNvSpPr/>
              <p:nvPr/>
            </p:nvSpPr>
            <p:spPr>
              <a:xfrm>
                <a:off x="1503360" y="419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38;p18"/>
              <p:cNvSpPr/>
              <p:nvPr/>
            </p:nvSpPr>
            <p:spPr>
              <a:xfrm>
                <a:off x="1590480" y="4174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539;p18"/>
              <p:cNvSpPr/>
              <p:nvPr/>
            </p:nvSpPr>
            <p:spPr>
              <a:xfrm>
                <a:off x="1590480" y="4243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40;p18"/>
              <p:cNvSpPr/>
              <p:nvPr/>
            </p:nvSpPr>
            <p:spPr>
              <a:xfrm>
                <a:off x="1590480" y="4102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0" name="Google Shape;541;p18"/>
            <p:cNvGrpSpPr/>
            <p:nvPr/>
          </p:nvGrpSpPr>
          <p:grpSpPr>
            <a:xfrm>
              <a:off x="6885360" y="292680"/>
              <a:ext cx="188280" cy="188280"/>
              <a:chOff x="6885360" y="292680"/>
              <a:chExt cx="188280" cy="188280"/>
            </a:xfrm>
          </p:grpSpPr>
          <p:sp>
            <p:nvSpPr>
              <p:cNvPr id="241" name="Google Shape;542;p18"/>
              <p:cNvSpPr/>
              <p:nvPr/>
            </p:nvSpPr>
            <p:spPr>
              <a:xfrm>
                <a:off x="695556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43;p18"/>
              <p:cNvSpPr/>
              <p:nvPr/>
            </p:nvSpPr>
            <p:spPr>
              <a:xfrm>
                <a:off x="702468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44;p18"/>
              <p:cNvSpPr/>
              <p:nvPr/>
            </p:nvSpPr>
            <p:spPr>
              <a:xfrm>
                <a:off x="6885360" y="38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545;p18"/>
              <p:cNvSpPr/>
              <p:nvPr/>
            </p:nvSpPr>
            <p:spPr>
              <a:xfrm>
                <a:off x="6972480" y="36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546;p18"/>
              <p:cNvSpPr/>
              <p:nvPr/>
            </p:nvSpPr>
            <p:spPr>
              <a:xfrm>
                <a:off x="6972480" y="433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47;p18"/>
              <p:cNvSpPr/>
              <p:nvPr/>
            </p:nvSpPr>
            <p:spPr>
              <a:xfrm>
                <a:off x="6972480" y="29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7" name="Google Shape;548;p18"/>
            <p:cNvGrpSpPr/>
            <p:nvPr/>
          </p:nvGrpSpPr>
          <p:grpSpPr>
            <a:xfrm>
              <a:off x="8242560" y="2346840"/>
              <a:ext cx="187920" cy="188280"/>
              <a:chOff x="8242560" y="2346840"/>
              <a:chExt cx="187920" cy="188280"/>
            </a:xfrm>
          </p:grpSpPr>
          <p:sp>
            <p:nvSpPr>
              <p:cNvPr id="248" name="Google Shape;549;p18"/>
              <p:cNvSpPr/>
              <p:nvPr/>
            </p:nvSpPr>
            <p:spPr>
              <a:xfrm>
                <a:off x="831276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550;p18"/>
              <p:cNvSpPr/>
              <p:nvPr/>
            </p:nvSpPr>
            <p:spPr>
              <a:xfrm>
                <a:off x="838152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51;p18"/>
              <p:cNvSpPr/>
              <p:nvPr/>
            </p:nvSpPr>
            <p:spPr>
              <a:xfrm>
                <a:off x="8242560" y="2435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52;p18"/>
              <p:cNvSpPr/>
              <p:nvPr/>
            </p:nvSpPr>
            <p:spPr>
              <a:xfrm>
                <a:off x="8329680" y="24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53;p18"/>
              <p:cNvSpPr/>
              <p:nvPr/>
            </p:nvSpPr>
            <p:spPr>
              <a:xfrm>
                <a:off x="8329680" y="2487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54;p18"/>
              <p:cNvSpPr/>
              <p:nvPr/>
            </p:nvSpPr>
            <p:spPr>
              <a:xfrm>
                <a:off x="8329680" y="234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searchgate.net/publication/334539401_A_Brief_History_of_Artificial_Intelligence_On_the_Past_Present_and_Future_of_Artificial_Intelligence" TargetMode="Externa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subTitle"/>
          </p:nvPr>
        </p:nvSpPr>
        <p:spPr>
          <a:xfrm>
            <a:off x="533568" y="2674440"/>
            <a:ext cx="4320672" cy="466200"/>
          </a:xfrm>
          <a:prstGeom prst="rect">
            <a:avLst/>
          </a:prstGeom>
          <a:noFill/>
          <a:ln w="0">
            <a:noFill/>
          </a:ln>
        </p:spPr>
        <p:txBody>
          <a:bodyPr lIns="91440" tIns="91440" rIns="91440" bIns="91440" anchor="ctr">
            <a:normAutofit fontScale="80696" lnSpcReduction="10000"/>
          </a:bodyPr>
          <a:lstStyle/>
          <a:p>
            <a:pPr>
              <a:lnSpc>
                <a:spcPct val="100000"/>
              </a:lnSpc>
              <a:tabLst>
                <a:tab pos="0" algn="l"/>
              </a:tabLst>
            </a:pPr>
            <a:r>
              <a:rPr lang="en" sz="1400" b="0" strike="noStrike" spc="-1" dirty="0">
                <a:solidFill>
                  <a:schemeClr val="dk1"/>
                </a:solidFill>
                <a:latin typeface="Times New Roman" pitchFamily="18" charset="0"/>
                <a:ea typeface="DM Sans"/>
                <a:cs typeface="Times New Roman" pitchFamily="18" charset="0"/>
              </a:rPr>
              <a:t>An interactive timeline exploring the evolution of artificial intelligence.</a:t>
            </a:r>
            <a:endParaRPr lang="en-US" sz="1400" b="0" strike="noStrike" spc="-1" dirty="0">
              <a:solidFill>
                <a:srgbClr val="000000"/>
              </a:solidFill>
              <a:latin typeface="Times New Roman" pitchFamily="18" charset="0"/>
              <a:cs typeface="Times New Roman" pitchFamily="18" charset="0"/>
            </a:endParaRPr>
          </a:p>
        </p:txBody>
      </p:sp>
      <p:sp>
        <p:nvSpPr>
          <p:cNvPr id="1140" name="PlaceHolder 2"/>
          <p:cNvSpPr>
            <a:spLocks noGrp="1"/>
          </p:cNvSpPr>
          <p:nvPr>
            <p:ph type="title"/>
          </p:nvPr>
        </p:nvSpPr>
        <p:spPr>
          <a:xfrm>
            <a:off x="536447" y="628560"/>
            <a:ext cx="4815273" cy="2001226"/>
          </a:xfrm>
          <a:prstGeom prst="rect">
            <a:avLst/>
          </a:prstGeom>
          <a:noFill/>
          <a:ln w="0">
            <a:noFill/>
          </a:ln>
        </p:spPr>
        <p:txBody>
          <a:bodyPr lIns="91440" tIns="91440" rIns="91440" bIns="91440" anchor="b">
            <a:noAutofit/>
          </a:bodyPr>
          <a:lstStyle/>
          <a:p>
            <a:pPr indent="0" algn="just">
              <a:lnSpc>
                <a:spcPct val="100000"/>
              </a:lnSpc>
              <a:buNone/>
              <a:tabLst>
                <a:tab pos="0" algn="l"/>
              </a:tabLst>
            </a:pPr>
            <a:r>
              <a:rPr lang="en" sz="3200" b="0" strike="noStrike" spc="-1" dirty="0">
                <a:solidFill>
                  <a:schemeClr val="dk1"/>
                </a:solidFill>
                <a:latin typeface="Times New Roman" pitchFamily="18" charset="0"/>
                <a:ea typeface="Plus Jakarta Sans ExtraBold"/>
                <a:cs typeface="Times New Roman" pitchFamily="18" charset="0"/>
              </a:rPr>
              <a:t>Create an interactive timeline of AI history and its major milestones using Python libraries</a:t>
            </a:r>
            <a:endParaRPr lang="fr-FR" sz="3200" b="0" strike="noStrike" spc="-1" dirty="0">
              <a:solidFill>
                <a:schemeClr val="dk1"/>
              </a:solidFill>
              <a:latin typeface="Times New Roman" pitchFamily="18" charset="0"/>
              <a:cs typeface="Times New Roman" pitchFamily="18" charset="0"/>
            </a:endParaRPr>
          </a:p>
        </p:txBody>
      </p:sp>
      <p:grpSp>
        <p:nvGrpSpPr>
          <p:cNvPr id="1141" name="Google Shape;1243;p37"/>
          <p:cNvGrpSpPr/>
          <p:nvPr/>
        </p:nvGrpSpPr>
        <p:grpSpPr>
          <a:xfrm>
            <a:off x="3961800" y="957600"/>
            <a:ext cx="4815720" cy="3699000"/>
            <a:chOff x="3961800" y="957600"/>
            <a:chExt cx="4815720" cy="3699000"/>
          </a:xfrm>
        </p:grpSpPr>
        <p:grpSp>
          <p:nvGrpSpPr>
            <p:cNvPr id="1142" name="Google Shape;1244;p37"/>
            <p:cNvGrpSpPr/>
            <p:nvPr/>
          </p:nvGrpSpPr>
          <p:grpSpPr>
            <a:xfrm>
              <a:off x="5038560" y="1040040"/>
              <a:ext cx="3468600" cy="3616560"/>
              <a:chOff x="5038560" y="1040040"/>
              <a:chExt cx="3468600" cy="3616560"/>
            </a:xfrm>
          </p:grpSpPr>
          <p:sp>
            <p:nvSpPr>
              <p:cNvPr id="1143" name="Google Shape;1245;p37"/>
              <p:cNvSpPr/>
              <p:nvPr/>
            </p:nvSpPr>
            <p:spPr>
              <a:xfrm flipH="1">
                <a:off x="6487560" y="104004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4" name="Google Shape;1246;p37"/>
              <p:cNvSpPr/>
              <p:nvPr/>
            </p:nvSpPr>
            <p:spPr>
              <a:xfrm flipH="1">
                <a:off x="5038200" y="141876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5" name="Google Shape;1247;p37"/>
            <p:cNvGrpSpPr/>
            <p:nvPr/>
          </p:nvGrpSpPr>
          <p:grpSpPr>
            <a:xfrm>
              <a:off x="5154120" y="2059200"/>
              <a:ext cx="2328120" cy="1770120"/>
              <a:chOff x="5154120" y="2059200"/>
              <a:chExt cx="2328120" cy="1770120"/>
            </a:xfrm>
          </p:grpSpPr>
          <p:sp>
            <p:nvSpPr>
              <p:cNvPr id="1146" name="Google Shape;1248;p37"/>
              <p:cNvSpPr/>
              <p:nvPr/>
            </p:nvSpPr>
            <p:spPr>
              <a:xfrm>
                <a:off x="5154120" y="2059200"/>
                <a:ext cx="2328120" cy="17701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249;p37"/>
              <p:cNvSpPr/>
              <p:nvPr/>
            </p:nvSpPr>
            <p:spPr>
              <a:xfrm>
                <a:off x="5774400" y="2716920"/>
                <a:ext cx="639360" cy="640800"/>
              </a:xfrm>
              <a:custGeom>
                <a:avLst/>
                <a:gdLst>
                  <a:gd name="textAreaLeft" fmla="*/ 0 w 639360"/>
                  <a:gd name="textAreaRight" fmla="*/ 639720 w 639360"/>
                  <a:gd name="textAreaTop" fmla="*/ 0 h 640800"/>
                  <a:gd name="textAreaBottom" fmla="*/ 641160 h 640800"/>
                </a:gdLst>
                <a:ahLst/>
                <a:cxnLst/>
                <a:rect l="textAreaLeft" t="textAreaTop" r="textAreaRight" b="textAreaBottom"/>
                <a:pathLst>
                  <a:path w="493" h="494">
                    <a:moveTo>
                      <a:pt x="493" y="432"/>
                    </a:moveTo>
                    <a:lnTo>
                      <a:pt x="431" y="494"/>
                    </a:lnTo>
                    <a:lnTo>
                      <a:pt x="0" y="60"/>
                    </a:lnTo>
                    <a:lnTo>
                      <a:pt x="60" y="0"/>
                    </a:lnTo>
                    <a:lnTo>
                      <a:pt x="493" y="432"/>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8" name="Google Shape;1250;p37"/>
              <p:cNvSpPr/>
              <p:nvPr/>
            </p:nvSpPr>
            <p:spPr>
              <a:xfrm>
                <a:off x="5889960" y="2601720"/>
                <a:ext cx="636840" cy="639360"/>
              </a:xfrm>
              <a:custGeom>
                <a:avLst/>
                <a:gdLst>
                  <a:gd name="textAreaLeft" fmla="*/ 0 w 636840"/>
                  <a:gd name="textAreaRight" fmla="*/ 637200 w 636840"/>
                  <a:gd name="textAreaTop" fmla="*/ 0 h 639360"/>
                  <a:gd name="textAreaBottom" fmla="*/ 639720 h 639360"/>
                </a:gdLst>
                <a:ahLst/>
                <a:cxnLst/>
                <a:rect l="textAreaLeft" t="textAreaTop" r="textAreaRight" b="textAreaBottom"/>
                <a:pathLst>
                  <a:path w="491" h="493">
                    <a:moveTo>
                      <a:pt x="491" y="431"/>
                    </a:moveTo>
                    <a:lnTo>
                      <a:pt x="431" y="493"/>
                    </a:lnTo>
                    <a:lnTo>
                      <a:pt x="0" y="62"/>
                    </a:lnTo>
                    <a:lnTo>
                      <a:pt x="61" y="0"/>
                    </a:lnTo>
                    <a:lnTo>
                      <a:pt x="491" y="431"/>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251;p37"/>
              <p:cNvSpPr/>
              <p:nvPr/>
            </p:nvSpPr>
            <p:spPr>
              <a:xfrm>
                <a:off x="6004080" y="248472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2"/>
                    </a:moveTo>
                    <a:lnTo>
                      <a:pt x="432" y="494"/>
                    </a:lnTo>
                    <a:lnTo>
                      <a:pt x="0" y="63"/>
                    </a:lnTo>
                    <a:lnTo>
                      <a:pt x="62" y="0"/>
                    </a:lnTo>
                    <a:lnTo>
                      <a:pt x="492" y="432"/>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252;p37"/>
              <p:cNvSpPr/>
              <p:nvPr/>
            </p:nvSpPr>
            <p:spPr>
              <a:xfrm>
                <a:off x="6119640" y="236916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3"/>
                    </a:moveTo>
                    <a:lnTo>
                      <a:pt x="432" y="494"/>
                    </a:lnTo>
                    <a:lnTo>
                      <a:pt x="0" y="62"/>
                    </a:lnTo>
                    <a:lnTo>
                      <a:pt x="62" y="0"/>
                    </a:lnTo>
                    <a:lnTo>
                      <a:pt x="492" y="433"/>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1253;p37"/>
              <p:cNvSpPr/>
              <p:nvPr/>
            </p:nvSpPr>
            <p:spPr>
              <a:xfrm>
                <a:off x="5154120" y="2059200"/>
                <a:ext cx="232812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254;p37"/>
              <p:cNvSpPr/>
              <p:nvPr/>
            </p:nvSpPr>
            <p:spPr>
              <a:xfrm>
                <a:off x="524340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255;p37"/>
              <p:cNvSpPr/>
              <p:nvPr/>
            </p:nvSpPr>
            <p:spPr>
              <a:xfrm>
                <a:off x="534744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4" name="Google Shape;1256;p37"/>
              <p:cNvSpPr/>
              <p:nvPr/>
            </p:nvSpPr>
            <p:spPr>
              <a:xfrm>
                <a:off x="545256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257;p37"/>
              <p:cNvSpPr/>
              <p:nvPr/>
            </p:nvSpPr>
            <p:spPr>
              <a:xfrm>
                <a:off x="5644440" y="212004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1258;p37"/>
              <p:cNvSpPr/>
              <p:nvPr/>
            </p:nvSpPr>
            <p:spPr>
              <a:xfrm>
                <a:off x="605880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7" name="Google Shape;1259;p37"/>
              <p:cNvSpPr/>
              <p:nvPr/>
            </p:nvSpPr>
            <p:spPr>
              <a:xfrm>
                <a:off x="647676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260;p37"/>
              <p:cNvSpPr/>
              <p:nvPr/>
            </p:nvSpPr>
            <p:spPr>
              <a:xfrm>
                <a:off x="689184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261;p37"/>
              <p:cNvSpPr/>
              <p:nvPr/>
            </p:nvSpPr>
            <p:spPr>
              <a:xfrm>
                <a:off x="5259240" y="2318760"/>
                <a:ext cx="265680" cy="66024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262;p37"/>
              <p:cNvSpPr/>
              <p:nvPr/>
            </p:nvSpPr>
            <p:spPr>
              <a:xfrm>
                <a:off x="5309640" y="237456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263;p37"/>
              <p:cNvSpPr/>
              <p:nvPr/>
            </p:nvSpPr>
            <p:spPr>
              <a:xfrm>
                <a:off x="5414760" y="2374560"/>
                <a:ext cx="60840" cy="608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264;p37"/>
              <p:cNvSpPr/>
              <p:nvPr/>
            </p:nvSpPr>
            <p:spPr>
              <a:xfrm>
                <a:off x="5309640" y="249768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265;p37"/>
              <p:cNvSpPr/>
              <p:nvPr/>
            </p:nvSpPr>
            <p:spPr>
              <a:xfrm>
                <a:off x="5414760" y="2497680"/>
                <a:ext cx="60840" cy="60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266;p37"/>
              <p:cNvSpPr/>
              <p:nvPr/>
            </p:nvSpPr>
            <p:spPr>
              <a:xfrm>
                <a:off x="5309640" y="2618280"/>
                <a:ext cx="59400" cy="633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267;p37"/>
              <p:cNvSpPr/>
              <p:nvPr/>
            </p:nvSpPr>
            <p:spPr>
              <a:xfrm>
                <a:off x="5414760" y="2618280"/>
                <a:ext cx="60840" cy="633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268;p37"/>
              <p:cNvSpPr/>
              <p:nvPr/>
            </p:nvSpPr>
            <p:spPr>
              <a:xfrm>
                <a:off x="5309640" y="2743200"/>
                <a:ext cx="59400" cy="594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269;p37"/>
              <p:cNvSpPr/>
              <p:nvPr/>
            </p:nvSpPr>
            <p:spPr>
              <a:xfrm>
                <a:off x="5414760" y="2743200"/>
                <a:ext cx="60840" cy="594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270;p37"/>
              <p:cNvSpPr/>
              <p:nvPr/>
            </p:nvSpPr>
            <p:spPr>
              <a:xfrm>
                <a:off x="5855040" y="2467800"/>
                <a:ext cx="1174320" cy="1048320"/>
              </a:xfrm>
              <a:custGeom>
                <a:avLst/>
                <a:gdLst>
                  <a:gd name="textAreaLeft" fmla="*/ 0 w 1174320"/>
                  <a:gd name="textAreaRight" fmla="*/ 1174680 w 1174320"/>
                  <a:gd name="textAreaTop" fmla="*/ 0 h 1048320"/>
                  <a:gd name="textAreaBottom" fmla="*/ 1048680 h 1048320"/>
                </a:gdLst>
                <a:ahLst/>
                <a:cxnLst/>
                <a:rect l="textAreaLeft" t="textAreaTop" r="textAreaRight" b="textAreaBottom"/>
                <a:pathLst>
                  <a:path w="467" h="416">
                    <a:moveTo>
                      <a:pt x="355" y="0"/>
                    </a:moveTo>
                    <a:cubicBezTo>
                      <a:pt x="420" y="0"/>
                      <a:pt x="467" y="134"/>
                      <a:pt x="390" y="259"/>
                    </a:cubicBezTo>
                    <a:cubicBezTo>
                      <a:pt x="361" y="305"/>
                      <a:pt x="312" y="359"/>
                      <a:pt x="239" y="376"/>
                    </a:cubicBezTo>
                    <a:cubicBezTo>
                      <a:pt x="68" y="416"/>
                      <a:pt x="0" y="258"/>
                      <a:pt x="119" y="187"/>
                    </a:cubicBezTo>
                    <a:cubicBezTo>
                      <a:pt x="152" y="167"/>
                      <a:pt x="199" y="148"/>
                      <a:pt x="234" y="118"/>
                    </a:cubicBezTo>
                    <a:cubicBezTo>
                      <a:pt x="285" y="74"/>
                      <a:pt x="304" y="0"/>
                      <a:pt x="3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271;p37"/>
              <p:cNvSpPr/>
              <p:nvPr/>
            </p:nvSpPr>
            <p:spPr>
              <a:xfrm>
                <a:off x="6919200" y="341676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272;p37"/>
              <p:cNvSpPr/>
              <p:nvPr/>
            </p:nvSpPr>
            <p:spPr>
              <a:xfrm>
                <a:off x="5817240" y="34282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273;p37"/>
              <p:cNvSpPr/>
              <p:nvPr/>
            </p:nvSpPr>
            <p:spPr>
              <a:xfrm>
                <a:off x="5769360" y="341676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274;p37"/>
              <p:cNvSpPr/>
              <p:nvPr/>
            </p:nvSpPr>
            <p:spPr>
              <a:xfrm>
                <a:off x="5769360" y="241452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275;p37"/>
              <p:cNvSpPr/>
              <p:nvPr/>
            </p:nvSpPr>
            <p:spPr>
              <a:xfrm>
                <a:off x="5769360" y="236916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4" name="Google Shape;1276;p37"/>
              <p:cNvSpPr/>
              <p:nvPr/>
            </p:nvSpPr>
            <p:spPr>
              <a:xfrm>
                <a:off x="5817240" y="236916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277;p37"/>
              <p:cNvSpPr/>
              <p:nvPr/>
            </p:nvSpPr>
            <p:spPr>
              <a:xfrm>
                <a:off x="6919200" y="236916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278;p37"/>
              <p:cNvSpPr/>
              <p:nvPr/>
            </p:nvSpPr>
            <p:spPr>
              <a:xfrm>
                <a:off x="6932160" y="241452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279;p37"/>
              <p:cNvSpPr/>
              <p:nvPr/>
            </p:nvSpPr>
            <p:spPr>
              <a:xfrm>
                <a:off x="5729040" y="232632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280;p37"/>
              <p:cNvSpPr/>
              <p:nvPr/>
            </p:nvSpPr>
            <p:spPr>
              <a:xfrm>
                <a:off x="6889320" y="232632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281;p37"/>
              <p:cNvSpPr/>
              <p:nvPr/>
            </p:nvSpPr>
            <p:spPr>
              <a:xfrm>
                <a:off x="5729040" y="33854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282;p37"/>
              <p:cNvSpPr/>
              <p:nvPr/>
            </p:nvSpPr>
            <p:spPr>
              <a:xfrm>
                <a:off x="6335280" y="2820960"/>
                <a:ext cx="556560" cy="55656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283;p37"/>
              <p:cNvSpPr/>
              <p:nvPr/>
            </p:nvSpPr>
            <p:spPr>
              <a:xfrm>
                <a:off x="5822280" y="3495600"/>
                <a:ext cx="232920" cy="140400"/>
              </a:xfrm>
              <a:custGeom>
                <a:avLst/>
                <a:gdLst>
                  <a:gd name="textAreaLeft" fmla="*/ 0 w 232920"/>
                  <a:gd name="textAreaRight" fmla="*/ 233280 w 232920"/>
                  <a:gd name="textAreaTop" fmla="*/ 0 h 140400"/>
                  <a:gd name="textAreaBottom" fmla="*/ 140760 h 140400"/>
                </a:gdLst>
                <a:ahLst/>
                <a:cxnLst/>
                <a:rect l="textAreaLeft" t="textAreaTop" r="textAreaRight" b="textAreaBottom"/>
                <a:pathLst>
                  <a:path w="265" h="160">
                    <a:moveTo>
                      <a:pt x="116" y="160"/>
                    </a:moveTo>
                    <a:lnTo>
                      <a:pt x="265" y="0"/>
                    </a:lnTo>
                    <a:lnTo>
                      <a:pt x="0" y="107"/>
                    </a:lnTo>
                    <a:lnTo>
                      <a:pt x="116"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2" name="Google Shape;1284;p37"/>
              <p:cNvSpPr/>
              <p:nvPr/>
            </p:nvSpPr>
            <p:spPr>
              <a:xfrm>
                <a:off x="5924520" y="3495600"/>
                <a:ext cx="130680" cy="239040"/>
              </a:xfrm>
              <a:custGeom>
                <a:avLst/>
                <a:gdLst>
                  <a:gd name="textAreaLeft" fmla="*/ 0 w 130680"/>
                  <a:gd name="textAreaRight" fmla="*/ 131040 w 130680"/>
                  <a:gd name="textAreaTop" fmla="*/ 0 h 239040"/>
                  <a:gd name="textAreaBottom" fmla="*/ 239400 h 239040"/>
                </a:gdLst>
                <a:ahLst/>
                <a:cxnLst/>
                <a:rect l="textAreaLeft" t="textAreaTop" r="textAreaRight" b="textAreaBottom"/>
                <a:pathLst>
                  <a:path w="149" h="272">
                    <a:moveTo>
                      <a:pt x="0" y="160"/>
                    </a:moveTo>
                    <a:lnTo>
                      <a:pt x="149" y="0"/>
                    </a:lnTo>
                    <a:lnTo>
                      <a:pt x="60" y="272"/>
                    </a:lnTo>
                    <a:lnTo>
                      <a:pt x="0"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3" name="Google Shape;1285;p37"/>
            <p:cNvSpPr/>
            <p:nvPr/>
          </p:nvSpPr>
          <p:spPr>
            <a:xfrm>
              <a:off x="7909920" y="182016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84" name="Google Shape;1286;p37"/>
            <p:cNvGrpSpPr/>
            <p:nvPr/>
          </p:nvGrpSpPr>
          <p:grpSpPr>
            <a:xfrm>
              <a:off x="7780680" y="3172320"/>
              <a:ext cx="667080" cy="1197360"/>
              <a:chOff x="7780680" y="3172320"/>
              <a:chExt cx="667080" cy="1197360"/>
            </a:xfrm>
          </p:grpSpPr>
          <p:sp>
            <p:nvSpPr>
              <p:cNvPr id="1185" name="Google Shape;1287;p37"/>
              <p:cNvSpPr/>
              <p:nvPr/>
            </p:nvSpPr>
            <p:spPr>
              <a:xfrm>
                <a:off x="7780680" y="3172320"/>
                <a:ext cx="667080" cy="985320"/>
              </a:xfrm>
              <a:custGeom>
                <a:avLst/>
                <a:gdLst>
                  <a:gd name="textAreaLeft" fmla="*/ 0 w 667080"/>
                  <a:gd name="textAreaRight" fmla="*/ 667440 w 667080"/>
                  <a:gd name="textAreaTop" fmla="*/ 0 h 985320"/>
                  <a:gd name="textAreaBottom" fmla="*/ 985680 h 985320"/>
                </a:gdLst>
                <a:ahLst/>
                <a:cxnLst/>
                <a:rect l="textAreaLeft" t="textAreaTop" r="textAreaRight" b="textAreaBottom"/>
                <a:pathLst>
                  <a:path w="314" h="464">
                    <a:moveTo>
                      <a:pt x="290" y="266"/>
                    </a:moveTo>
                    <a:cubicBezTo>
                      <a:pt x="266" y="253"/>
                      <a:pt x="233" y="303"/>
                      <a:pt x="218" y="276"/>
                    </a:cubicBezTo>
                    <a:cubicBezTo>
                      <a:pt x="204" y="249"/>
                      <a:pt x="274" y="180"/>
                      <a:pt x="282" y="142"/>
                    </a:cubicBezTo>
                    <a:cubicBezTo>
                      <a:pt x="290" y="105"/>
                      <a:pt x="272" y="80"/>
                      <a:pt x="242" y="92"/>
                    </a:cubicBezTo>
                    <a:cubicBezTo>
                      <a:pt x="211" y="105"/>
                      <a:pt x="194" y="107"/>
                      <a:pt x="197" y="82"/>
                    </a:cubicBezTo>
                    <a:cubicBezTo>
                      <a:pt x="204" y="34"/>
                      <a:pt x="182" y="0"/>
                      <a:pt x="157" y="0"/>
                    </a:cubicBezTo>
                    <a:cubicBezTo>
                      <a:pt x="132" y="0"/>
                      <a:pt x="109" y="34"/>
                      <a:pt x="116" y="82"/>
                    </a:cubicBezTo>
                    <a:cubicBezTo>
                      <a:pt x="120" y="107"/>
                      <a:pt x="103" y="105"/>
                      <a:pt x="72" y="92"/>
                    </a:cubicBezTo>
                    <a:cubicBezTo>
                      <a:pt x="41" y="80"/>
                      <a:pt x="24" y="105"/>
                      <a:pt x="32" y="142"/>
                    </a:cubicBezTo>
                    <a:cubicBezTo>
                      <a:pt x="39" y="180"/>
                      <a:pt x="110" y="249"/>
                      <a:pt x="95" y="276"/>
                    </a:cubicBezTo>
                    <a:cubicBezTo>
                      <a:pt x="81" y="303"/>
                      <a:pt x="48" y="253"/>
                      <a:pt x="24" y="266"/>
                    </a:cubicBezTo>
                    <a:cubicBezTo>
                      <a:pt x="0" y="279"/>
                      <a:pt x="7" y="329"/>
                      <a:pt x="31" y="360"/>
                    </a:cubicBezTo>
                    <a:cubicBezTo>
                      <a:pt x="55" y="391"/>
                      <a:pt x="157" y="464"/>
                      <a:pt x="157" y="464"/>
                    </a:cubicBezTo>
                    <a:cubicBezTo>
                      <a:pt x="157" y="464"/>
                      <a:pt x="259" y="391"/>
                      <a:pt x="283" y="360"/>
                    </a:cubicBezTo>
                    <a:cubicBezTo>
                      <a:pt x="307" y="329"/>
                      <a:pt x="314" y="279"/>
                      <a:pt x="290" y="266"/>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86" name="Google Shape;1288;p37"/>
              <p:cNvCxnSpPr/>
              <p:nvPr/>
            </p:nvCxnSpPr>
            <p:spPr>
              <a:xfrm flipV="1">
                <a:off x="8114040" y="3252600"/>
                <a:ext cx="360" cy="1117440"/>
              </a:xfrm>
              <a:prstGeom prst="straightConnector1">
                <a:avLst/>
              </a:prstGeom>
              <a:ln w="9525">
                <a:solidFill>
                  <a:srgbClr val="325D79"/>
                </a:solidFill>
                <a:miter/>
              </a:ln>
            </p:spPr>
          </p:cxnSp>
          <p:sp>
            <p:nvSpPr>
              <p:cNvPr id="1187" name="Google Shape;1289;p37"/>
              <p:cNvSpPr/>
              <p:nvPr/>
            </p:nvSpPr>
            <p:spPr>
              <a:xfrm>
                <a:off x="7961400" y="3441240"/>
                <a:ext cx="305640" cy="191160"/>
              </a:xfrm>
              <a:custGeom>
                <a:avLst/>
                <a:gdLst>
                  <a:gd name="textAreaLeft" fmla="*/ 0 w 305640"/>
                  <a:gd name="textAreaRight" fmla="*/ 306000 w 305640"/>
                  <a:gd name="textAreaTop" fmla="*/ 0 h 191160"/>
                  <a:gd name="textAreaBottom" fmla="*/ 191520 h 191160"/>
                </a:gdLst>
                <a:ahLst/>
                <a:cxnLst/>
                <a:rect l="textAreaLeft" t="textAreaTop" r="textAreaRight" b="textAreaBottom"/>
                <a:pathLst>
                  <a:path w="342" h="214">
                    <a:moveTo>
                      <a:pt x="342" y="0"/>
                    </a:moveTo>
                    <a:lnTo>
                      <a:pt x="171" y="214"/>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8" name="Google Shape;1290;p37"/>
              <p:cNvSpPr/>
              <p:nvPr/>
            </p:nvSpPr>
            <p:spPr>
              <a:xfrm>
                <a:off x="7897680" y="3838680"/>
                <a:ext cx="432720" cy="208080"/>
              </a:xfrm>
              <a:custGeom>
                <a:avLst/>
                <a:gdLst>
                  <a:gd name="textAreaLeft" fmla="*/ 0 w 432720"/>
                  <a:gd name="textAreaRight" fmla="*/ 433080 w 432720"/>
                  <a:gd name="textAreaTop" fmla="*/ 0 h 208080"/>
                  <a:gd name="textAreaBottom" fmla="*/ 208440 h 208080"/>
                </a:gdLst>
                <a:ahLst/>
                <a:cxnLst/>
                <a:rect l="textAreaLeft" t="textAreaTop" r="textAreaRight" b="textAreaBottom"/>
                <a:pathLst>
                  <a:path w="484" h="233">
                    <a:moveTo>
                      <a:pt x="484" y="0"/>
                    </a:moveTo>
                    <a:lnTo>
                      <a:pt x="242" y="233"/>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9" name="Google Shape;1291;p37"/>
            <p:cNvSpPr/>
            <p:nvPr/>
          </p:nvSpPr>
          <p:spPr>
            <a:xfrm>
              <a:off x="6066360" y="359172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292;p37"/>
            <p:cNvSpPr/>
            <p:nvPr/>
          </p:nvSpPr>
          <p:spPr>
            <a:xfrm>
              <a:off x="4588200" y="3960000"/>
              <a:ext cx="1590840" cy="409680"/>
            </a:xfrm>
            <a:custGeom>
              <a:avLst/>
              <a:gdLst>
                <a:gd name="textAreaLeft" fmla="*/ 0 w 1590840"/>
                <a:gd name="textAreaRight" fmla="*/ 1591200 w 1590840"/>
                <a:gd name="textAreaTop" fmla="*/ 0 h 409680"/>
                <a:gd name="textAreaBottom" fmla="*/ 410040 h 40968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1" name="Google Shape;1293;p37"/>
            <p:cNvGrpSpPr/>
            <p:nvPr/>
          </p:nvGrpSpPr>
          <p:grpSpPr>
            <a:xfrm>
              <a:off x="7391160" y="1820160"/>
              <a:ext cx="893520" cy="1905120"/>
              <a:chOff x="7391160" y="1820160"/>
              <a:chExt cx="893520" cy="1905120"/>
            </a:xfrm>
          </p:grpSpPr>
          <p:sp>
            <p:nvSpPr>
              <p:cNvPr id="1192" name="Google Shape;1294;p37"/>
              <p:cNvSpPr/>
              <p:nvPr/>
            </p:nvSpPr>
            <p:spPr>
              <a:xfrm>
                <a:off x="739116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295;p37"/>
              <p:cNvSpPr/>
              <p:nvPr/>
            </p:nvSpPr>
            <p:spPr>
              <a:xfrm>
                <a:off x="791784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296;p37"/>
              <p:cNvSpPr/>
              <p:nvPr/>
            </p:nvSpPr>
            <p:spPr>
              <a:xfrm>
                <a:off x="7619400" y="182016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5" name="Google Shape;1297;p37"/>
              <p:cNvSpPr/>
              <p:nvPr/>
            </p:nvSpPr>
            <p:spPr>
              <a:xfrm>
                <a:off x="7736400" y="327528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6" name="Google Shape;1298;p37"/>
              <p:cNvSpPr/>
              <p:nvPr/>
            </p:nvSpPr>
            <p:spPr>
              <a:xfrm>
                <a:off x="7675200" y="182016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299;p37"/>
              <p:cNvSpPr/>
              <p:nvPr/>
            </p:nvSpPr>
            <p:spPr>
              <a:xfrm>
                <a:off x="7760880" y="240552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300;p37"/>
              <p:cNvSpPr/>
              <p:nvPr/>
            </p:nvSpPr>
            <p:spPr>
              <a:xfrm>
                <a:off x="7776360" y="266508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301;p37"/>
              <p:cNvSpPr/>
              <p:nvPr/>
            </p:nvSpPr>
            <p:spPr>
              <a:xfrm>
                <a:off x="7785720" y="289368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200" name="Google Shape;1302;p37"/>
            <p:cNvCxnSpPr/>
            <p:nvPr/>
          </p:nvCxnSpPr>
          <p:spPr>
            <a:xfrm>
              <a:off x="3961800" y="4370040"/>
              <a:ext cx="4816080" cy="360"/>
            </a:xfrm>
            <a:prstGeom prst="straightConnector1">
              <a:avLst/>
            </a:prstGeom>
            <a:ln w="9525">
              <a:solidFill>
                <a:srgbClr val="FFFEF4"/>
              </a:solidFill>
              <a:round/>
            </a:ln>
          </p:spPr>
        </p:cxnSp>
        <p:sp>
          <p:nvSpPr>
            <p:cNvPr id="1201" name="Google Shape;1303;p37"/>
            <p:cNvSpPr/>
            <p:nvPr/>
          </p:nvSpPr>
          <p:spPr>
            <a:xfrm>
              <a:off x="7023600" y="132516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304;p37"/>
            <p:cNvSpPr/>
            <p:nvPr/>
          </p:nvSpPr>
          <p:spPr>
            <a:xfrm>
              <a:off x="5639760" y="1678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03" name="Google Shape;1305;p37"/>
            <p:cNvGrpSpPr/>
            <p:nvPr/>
          </p:nvGrpSpPr>
          <p:grpSpPr>
            <a:xfrm>
              <a:off x="4187520" y="3559680"/>
              <a:ext cx="572760" cy="803520"/>
              <a:chOff x="4187520" y="3559680"/>
              <a:chExt cx="572760" cy="803520"/>
            </a:xfrm>
          </p:grpSpPr>
          <p:grpSp>
            <p:nvGrpSpPr>
              <p:cNvPr id="1204" name="Google Shape;1306;p37"/>
              <p:cNvGrpSpPr/>
              <p:nvPr/>
            </p:nvGrpSpPr>
            <p:grpSpPr>
              <a:xfrm>
                <a:off x="4187520" y="3559680"/>
                <a:ext cx="572760" cy="467280"/>
                <a:chOff x="4187520" y="3559680"/>
                <a:chExt cx="572760" cy="467280"/>
              </a:xfrm>
            </p:grpSpPr>
            <p:sp>
              <p:nvSpPr>
                <p:cNvPr id="1205" name="Google Shape;1307;p37"/>
                <p:cNvSpPr/>
                <p:nvPr/>
              </p:nvSpPr>
              <p:spPr>
                <a:xfrm>
                  <a:off x="4362120" y="355968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6" name="Google Shape;1308;p37"/>
                <p:cNvSpPr/>
                <p:nvPr/>
              </p:nvSpPr>
              <p:spPr>
                <a:xfrm>
                  <a:off x="4404600" y="355968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7" name="Google Shape;1309;p37"/>
                <p:cNvSpPr/>
                <p:nvPr/>
              </p:nvSpPr>
              <p:spPr>
                <a:xfrm>
                  <a:off x="4187520" y="363312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310;p37"/>
                <p:cNvSpPr/>
                <p:nvPr/>
              </p:nvSpPr>
              <p:spPr>
                <a:xfrm>
                  <a:off x="4187520" y="363312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311;p37"/>
                <p:cNvSpPr/>
                <p:nvPr/>
              </p:nvSpPr>
              <p:spPr>
                <a:xfrm>
                  <a:off x="4367880" y="366300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312;p37"/>
                <p:cNvSpPr/>
                <p:nvPr/>
              </p:nvSpPr>
              <p:spPr>
                <a:xfrm>
                  <a:off x="4411440" y="370656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313;p37"/>
                <p:cNvSpPr/>
                <p:nvPr/>
              </p:nvSpPr>
              <p:spPr>
                <a:xfrm>
                  <a:off x="4426560" y="372168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314;p37"/>
                <p:cNvSpPr/>
                <p:nvPr/>
              </p:nvSpPr>
              <p:spPr>
                <a:xfrm>
                  <a:off x="4591080" y="379872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315;p37"/>
                <p:cNvSpPr/>
                <p:nvPr/>
              </p:nvSpPr>
              <p:spPr>
                <a:xfrm>
                  <a:off x="4552920" y="375264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4" name="Google Shape;1316;p37"/>
              <p:cNvGrpSpPr/>
              <p:nvPr/>
            </p:nvGrpSpPr>
            <p:grpSpPr>
              <a:xfrm>
                <a:off x="4218120" y="4011120"/>
                <a:ext cx="511560" cy="352080"/>
                <a:chOff x="4218120" y="4011120"/>
                <a:chExt cx="511560" cy="352080"/>
              </a:xfrm>
            </p:grpSpPr>
            <p:sp>
              <p:nvSpPr>
                <p:cNvPr id="1215" name="Google Shape;1317;p37"/>
                <p:cNvSpPr/>
                <p:nvPr/>
              </p:nvSpPr>
              <p:spPr>
                <a:xfrm>
                  <a:off x="4457880" y="407160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318;p37"/>
                <p:cNvSpPr/>
                <p:nvPr/>
              </p:nvSpPr>
              <p:spPr>
                <a:xfrm>
                  <a:off x="4381200" y="404820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319;p37"/>
                <p:cNvSpPr/>
                <p:nvPr/>
              </p:nvSpPr>
              <p:spPr>
                <a:xfrm>
                  <a:off x="4490280" y="404820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320;p37"/>
                <p:cNvSpPr/>
                <p:nvPr/>
              </p:nvSpPr>
              <p:spPr>
                <a:xfrm>
                  <a:off x="4427640" y="401112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321;p37"/>
                <p:cNvSpPr/>
                <p:nvPr/>
              </p:nvSpPr>
              <p:spPr>
                <a:xfrm>
                  <a:off x="4448880" y="410256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322;p37"/>
                <p:cNvSpPr/>
                <p:nvPr/>
              </p:nvSpPr>
              <p:spPr>
                <a:xfrm>
                  <a:off x="4218120" y="410256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323;p37"/>
                <p:cNvSpPr/>
                <p:nvPr/>
              </p:nvSpPr>
              <p:spPr>
                <a:xfrm>
                  <a:off x="4519080" y="410256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2" name="Google Shape;1324;p37"/>
            <p:cNvGrpSpPr/>
            <p:nvPr/>
          </p:nvGrpSpPr>
          <p:grpSpPr>
            <a:xfrm>
              <a:off x="6533640" y="3087360"/>
              <a:ext cx="1026720" cy="1311480"/>
              <a:chOff x="6533640" y="3087360"/>
              <a:chExt cx="1026720" cy="1311480"/>
            </a:xfrm>
          </p:grpSpPr>
          <p:sp>
            <p:nvSpPr>
              <p:cNvPr id="1223" name="Google Shape;1325;p37"/>
              <p:cNvSpPr/>
              <p:nvPr/>
            </p:nvSpPr>
            <p:spPr>
              <a:xfrm>
                <a:off x="6880320" y="3732840"/>
                <a:ext cx="73800" cy="76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8520" bIns="38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4" name="Google Shape;1326;p37"/>
              <p:cNvSpPr/>
              <p:nvPr/>
            </p:nvSpPr>
            <p:spPr>
              <a:xfrm>
                <a:off x="6876000" y="3728520"/>
                <a:ext cx="82440" cy="85320"/>
              </a:xfrm>
              <a:custGeom>
                <a:avLst/>
                <a:gdLst>
                  <a:gd name="textAreaLeft" fmla="*/ 0 w 82440"/>
                  <a:gd name="textAreaRight" fmla="*/ 82800 w 82440"/>
                  <a:gd name="textAreaTop" fmla="*/ 0 h 85320"/>
                  <a:gd name="textAreaBottom" fmla="*/ 85680 h 85320"/>
                </a:gdLst>
                <a:ahLst/>
                <a:cxnLst/>
                <a:rect l="textAreaLeft" t="textAreaTop" r="textAreaRight" b="textAreaBottom"/>
                <a:pathLst>
                  <a:path w="59" h="61">
                    <a:moveTo>
                      <a:pt x="56" y="58"/>
                    </a:moveTo>
                    <a:lnTo>
                      <a:pt x="56" y="56"/>
                    </a:lnTo>
                    <a:lnTo>
                      <a:pt x="6" y="56"/>
                    </a:lnTo>
                    <a:lnTo>
                      <a:pt x="6" y="6"/>
                    </a:lnTo>
                    <a:lnTo>
                      <a:pt x="53" y="6"/>
                    </a:lnTo>
                    <a:lnTo>
                      <a:pt x="53" y="58"/>
                    </a:lnTo>
                    <a:lnTo>
                      <a:pt x="56" y="58"/>
                    </a:lnTo>
                    <a:lnTo>
                      <a:pt x="56" y="56"/>
                    </a:lnTo>
                    <a:lnTo>
                      <a:pt x="56" y="58"/>
                    </a:lnTo>
                    <a:lnTo>
                      <a:pt x="59" y="58"/>
                    </a:lnTo>
                    <a:lnTo>
                      <a:pt x="59" y="0"/>
                    </a:lnTo>
                    <a:lnTo>
                      <a:pt x="0" y="0"/>
                    </a:lnTo>
                    <a:lnTo>
                      <a:pt x="0" y="61"/>
                    </a:lnTo>
                    <a:lnTo>
                      <a:pt x="59" y="61"/>
                    </a:lnTo>
                    <a:lnTo>
                      <a:pt x="59" y="58"/>
                    </a:lnTo>
                    <a:lnTo>
                      <a:pt x="56" y="58"/>
                    </a:lnTo>
                    <a:close/>
                  </a:path>
                </a:pathLst>
              </a:custGeom>
              <a:solidFill>
                <a:srgbClr val="072E52"/>
              </a:solidFill>
              <a:ln w="0">
                <a:noFill/>
              </a:ln>
            </p:spPr>
            <p:style>
              <a:lnRef idx="0">
                <a:scrgbClr r="0" g="0" b="0"/>
              </a:lnRef>
              <a:fillRef idx="0">
                <a:scrgbClr r="0" g="0" b="0"/>
              </a:fillRef>
              <a:effectRef idx="0">
                <a:scrgbClr r="0" g="0" b="0"/>
              </a:effectRef>
              <a:fontRef idx="minor"/>
            </p:style>
            <p:txBody>
              <a:bodyPr tIns="42840" bIns="428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5" name="Google Shape;1327;p37"/>
              <p:cNvSpPr/>
              <p:nvPr/>
            </p:nvSpPr>
            <p:spPr>
              <a:xfrm>
                <a:off x="6970320" y="3188160"/>
                <a:ext cx="189000" cy="213120"/>
              </a:xfrm>
              <a:custGeom>
                <a:avLst/>
                <a:gdLst>
                  <a:gd name="textAreaLeft" fmla="*/ 0 w 189000"/>
                  <a:gd name="textAreaRight" fmla="*/ 189360 w 189000"/>
                  <a:gd name="textAreaTop" fmla="*/ 0 h 213120"/>
                  <a:gd name="textAreaBottom" fmla="*/ 213480 h 213120"/>
                </a:gdLst>
                <a:ahLst/>
                <a:cxnLst/>
                <a:rect l="textAreaLeft" t="textAreaTop" r="textAreaRight" b="textAreaBottom"/>
                <a:pathLst>
                  <a:path w="91" h="102">
                    <a:moveTo>
                      <a:pt x="6" y="13"/>
                    </a:moveTo>
                    <a:cubicBezTo>
                      <a:pt x="6" y="13"/>
                      <a:pt x="8" y="34"/>
                      <a:pt x="0" y="44"/>
                    </a:cubicBezTo>
                    <a:cubicBezTo>
                      <a:pt x="5" y="43"/>
                      <a:pt x="5" y="43"/>
                      <a:pt x="5" y="43"/>
                    </a:cubicBezTo>
                    <a:cubicBezTo>
                      <a:pt x="7" y="43"/>
                      <a:pt x="9" y="44"/>
                      <a:pt x="9" y="46"/>
                    </a:cubicBezTo>
                    <a:cubicBezTo>
                      <a:pt x="13" y="57"/>
                      <a:pt x="13" y="57"/>
                      <a:pt x="13" y="57"/>
                    </a:cubicBezTo>
                    <a:cubicBezTo>
                      <a:pt x="15" y="66"/>
                      <a:pt x="24" y="71"/>
                      <a:pt x="33" y="70"/>
                    </a:cubicBezTo>
                    <a:cubicBezTo>
                      <a:pt x="38" y="69"/>
                      <a:pt x="38" y="69"/>
                      <a:pt x="38" y="69"/>
                    </a:cubicBezTo>
                    <a:cubicBezTo>
                      <a:pt x="41" y="69"/>
                      <a:pt x="44" y="71"/>
                      <a:pt x="45" y="73"/>
                    </a:cubicBezTo>
                    <a:cubicBezTo>
                      <a:pt x="52" y="93"/>
                      <a:pt x="52" y="93"/>
                      <a:pt x="52" y="93"/>
                    </a:cubicBezTo>
                    <a:cubicBezTo>
                      <a:pt x="53" y="99"/>
                      <a:pt x="59" y="102"/>
                      <a:pt x="64" y="100"/>
                    </a:cubicBezTo>
                    <a:cubicBezTo>
                      <a:pt x="91" y="94"/>
                      <a:pt x="91" y="94"/>
                      <a:pt x="91" y="94"/>
                    </a:cubicBezTo>
                    <a:cubicBezTo>
                      <a:pt x="55" y="0"/>
                      <a:pt x="55" y="0"/>
                      <a:pt x="55" y="0"/>
                    </a:cubicBezTo>
                    <a:lnTo>
                      <a:pt x="6"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6" name="Google Shape;1328;p37"/>
              <p:cNvSpPr/>
              <p:nvPr/>
            </p:nvSpPr>
            <p:spPr>
              <a:xfrm>
                <a:off x="7256520" y="4127040"/>
                <a:ext cx="196200" cy="234000"/>
              </a:xfrm>
              <a:custGeom>
                <a:avLst/>
                <a:gdLst>
                  <a:gd name="textAreaLeft" fmla="*/ 0 w 196200"/>
                  <a:gd name="textAreaRight" fmla="*/ 196560 w 196200"/>
                  <a:gd name="textAreaTop" fmla="*/ 0 h 234000"/>
                  <a:gd name="textAreaBottom" fmla="*/ 234360 h 234000"/>
                </a:gdLst>
                <a:ahLst/>
                <a:cxnLst/>
                <a:rect l="textAreaLeft" t="textAreaTop" r="textAreaRight" b="textAreaBottom"/>
                <a:pathLst>
                  <a:path w="94" h="112">
                    <a:moveTo>
                      <a:pt x="6" y="22"/>
                    </a:moveTo>
                    <a:cubicBezTo>
                      <a:pt x="78" y="0"/>
                      <a:pt x="78" y="0"/>
                      <a:pt x="78" y="0"/>
                    </a:cubicBezTo>
                    <a:cubicBezTo>
                      <a:pt x="78" y="0"/>
                      <a:pt x="92" y="27"/>
                      <a:pt x="93" y="57"/>
                    </a:cubicBezTo>
                    <a:cubicBezTo>
                      <a:pt x="94" y="87"/>
                      <a:pt x="83" y="110"/>
                      <a:pt x="62" y="112"/>
                    </a:cubicBezTo>
                    <a:cubicBezTo>
                      <a:pt x="55" y="112"/>
                      <a:pt x="64" y="90"/>
                      <a:pt x="63" y="76"/>
                    </a:cubicBezTo>
                    <a:cubicBezTo>
                      <a:pt x="63" y="68"/>
                      <a:pt x="55" y="60"/>
                      <a:pt x="48" y="55"/>
                    </a:cubicBezTo>
                    <a:cubicBezTo>
                      <a:pt x="44" y="52"/>
                      <a:pt x="39" y="52"/>
                      <a:pt x="35" y="53"/>
                    </a:cubicBezTo>
                    <a:cubicBezTo>
                      <a:pt x="0" y="67"/>
                      <a:pt x="0" y="67"/>
                      <a:pt x="0" y="67"/>
                    </a:cubicBezTo>
                    <a:lnTo>
                      <a:pt x="6" y="22"/>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7" name="Google Shape;1329;p37"/>
              <p:cNvSpPr/>
              <p:nvPr/>
            </p:nvSpPr>
            <p:spPr>
              <a:xfrm>
                <a:off x="7364520" y="4127040"/>
                <a:ext cx="88200" cy="234000"/>
              </a:xfrm>
              <a:custGeom>
                <a:avLst/>
                <a:gdLst>
                  <a:gd name="textAreaLeft" fmla="*/ 0 w 88200"/>
                  <a:gd name="textAreaRight" fmla="*/ 88560 w 88200"/>
                  <a:gd name="textAreaTop" fmla="*/ 0 h 234000"/>
                  <a:gd name="textAreaBottom" fmla="*/ 234360 h 234000"/>
                </a:gdLst>
                <a:ahLst/>
                <a:cxnLst/>
                <a:rect l="textAreaLeft" t="textAreaTop" r="textAreaRight" b="textAreaBottom"/>
                <a:pathLst>
                  <a:path w="42" h="112">
                    <a:moveTo>
                      <a:pt x="41" y="57"/>
                    </a:moveTo>
                    <a:cubicBezTo>
                      <a:pt x="40" y="27"/>
                      <a:pt x="26" y="0"/>
                      <a:pt x="26" y="0"/>
                    </a:cubicBezTo>
                    <a:cubicBezTo>
                      <a:pt x="0" y="8"/>
                      <a:pt x="0" y="8"/>
                      <a:pt x="0" y="8"/>
                    </a:cubicBezTo>
                    <a:cubicBezTo>
                      <a:pt x="5" y="17"/>
                      <a:pt x="14" y="39"/>
                      <a:pt x="5" y="63"/>
                    </a:cubicBezTo>
                    <a:cubicBezTo>
                      <a:pt x="8" y="67"/>
                      <a:pt x="11" y="71"/>
                      <a:pt x="11" y="76"/>
                    </a:cubicBezTo>
                    <a:cubicBezTo>
                      <a:pt x="12" y="90"/>
                      <a:pt x="3" y="112"/>
                      <a:pt x="10" y="112"/>
                    </a:cubicBezTo>
                    <a:cubicBezTo>
                      <a:pt x="31" y="110"/>
                      <a:pt x="42" y="87"/>
                      <a:pt x="41" y="5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330;p37"/>
              <p:cNvSpPr/>
              <p:nvPr/>
            </p:nvSpPr>
            <p:spPr>
              <a:xfrm>
                <a:off x="6766560" y="3668040"/>
                <a:ext cx="568080" cy="597600"/>
              </a:xfrm>
              <a:custGeom>
                <a:avLst/>
                <a:gdLst>
                  <a:gd name="textAreaLeft" fmla="*/ 0 w 568080"/>
                  <a:gd name="textAreaRight" fmla="*/ 568440 w 568080"/>
                  <a:gd name="textAreaTop" fmla="*/ 0 h 597600"/>
                  <a:gd name="textAreaBottom" fmla="*/ 597960 h 597600"/>
                </a:gdLst>
                <a:ahLst/>
                <a:cxnLst/>
                <a:rect l="textAreaLeft" t="textAreaTop" r="textAreaRight" b="textAreaBottom"/>
                <a:pathLst>
                  <a:path w="272" h="285">
                    <a:moveTo>
                      <a:pt x="212" y="74"/>
                    </a:moveTo>
                    <a:cubicBezTo>
                      <a:pt x="212" y="74"/>
                      <a:pt x="74" y="0"/>
                      <a:pt x="37" y="35"/>
                    </a:cubicBezTo>
                    <a:cubicBezTo>
                      <a:pt x="0" y="71"/>
                      <a:pt x="86" y="285"/>
                      <a:pt x="86" y="285"/>
                    </a:cubicBezTo>
                    <a:cubicBezTo>
                      <a:pt x="147" y="285"/>
                      <a:pt x="147" y="285"/>
                      <a:pt x="147" y="285"/>
                    </a:cubicBezTo>
                    <a:cubicBezTo>
                      <a:pt x="103" y="127"/>
                      <a:pt x="103" y="127"/>
                      <a:pt x="103" y="127"/>
                    </a:cubicBezTo>
                    <a:cubicBezTo>
                      <a:pt x="103" y="127"/>
                      <a:pt x="172" y="158"/>
                      <a:pt x="217" y="168"/>
                    </a:cubicBezTo>
                    <a:cubicBezTo>
                      <a:pt x="272" y="180"/>
                      <a:pt x="272" y="84"/>
                      <a:pt x="272" y="84"/>
                    </a:cubicBezTo>
                    <a:lnTo>
                      <a:pt x="212" y="74"/>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331;p37"/>
              <p:cNvSpPr/>
              <p:nvPr/>
            </p:nvSpPr>
            <p:spPr>
              <a:xfrm>
                <a:off x="6905520" y="3817080"/>
                <a:ext cx="277560" cy="309960"/>
              </a:xfrm>
              <a:custGeom>
                <a:avLst/>
                <a:gdLst>
                  <a:gd name="textAreaLeft" fmla="*/ 0 w 277560"/>
                  <a:gd name="textAreaRight" fmla="*/ 277920 w 277560"/>
                  <a:gd name="textAreaTop" fmla="*/ 0 h 309960"/>
                  <a:gd name="textAreaBottom" fmla="*/ 310320 h 309960"/>
                </a:gdLst>
                <a:ahLst/>
                <a:cxnLst/>
                <a:rect l="textAreaLeft" t="textAreaTop" r="textAreaRight" b="textAreaBottom"/>
                <a:pathLst>
                  <a:path w="133" h="148">
                    <a:moveTo>
                      <a:pt x="133" y="40"/>
                    </a:moveTo>
                    <a:cubicBezTo>
                      <a:pt x="133" y="40"/>
                      <a:pt x="110" y="30"/>
                      <a:pt x="84" y="20"/>
                    </a:cubicBezTo>
                    <a:cubicBezTo>
                      <a:pt x="58" y="10"/>
                      <a:pt x="28" y="0"/>
                      <a:pt x="13" y="0"/>
                    </a:cubicBezTo>
                    <a:cubicBezTo>
                      <a:pt x="10" y="0"/>
                      <a:pt x="7" y="0"/>
                      <a:pt x="6" y="1"/>
                    </a:cubicBezTo>
                    <a:cubicBezTo>
                      <a:pt x="3" y="2"/>
                      <a:pt x="2" y="4"/>
                      <a:pt x="1" y="7"/>
                    </a:cubicBezTo>
                    <a:cubicBezTo>
                      <a:pt x="0" y="10"/>
                      <a:pt x="0" y="14"/>
                      <a:pt x="0" y="18"/>
                    </a:cubicBezTo>
                    <a:cubicBezTo>
                      <a:pt x="0" y="37"/>
                      <a:pt x="7" y="70"/>
                      <a:pt x="15" y="97"/>
                    </a:cubicBezTo>
                    <a:cubicBezTo>
                      <a:pt x="22" y="125"/>
                      <a:pt x="29" y="148"/>
                      <a:pt x="29" y="148"/>
                    </a:cubicBezTo>
                    <a:cubicBezTo>
                      <a:pt x="31" y="147"/>
                      <a:pt x="31" y="147"/>
                      <a:pt x="31" y="147"/>
                    </a:cubicBezTo>
                    <a:cubicBezTo>
                      <a:pt x="31" y="147"/>
                      <a:pt x="29" y="142"/>
                      <a:pt x="27" y="132"/>
                    </a:cubicBezTo>
                    <a:cubicBezTo>
                      <a:pt x="18" y="105"/>
                      <a:pt x="2" y="46"/>
                      <a:pt x="2" y="18"/>
                    </a:cubicBezTo>
                    <a:cubicBezTo>
                      <a:pt x="2" y="14"/>
                      <a:pt x="2" y="10"/>
                      <a:pt x="3" y="8"/>
                    </a:cubicBezTo>
                    <a:cubicBezTo>
                      <a:pt x="4" y="5"/>
                      <a:pt x="5" y="4"/>
                      <a:pt x="6" y="3"/>
                    </a:cubicBezTo>
                    <a:cubicBezTo>
                      <a:pt x="8" y="2"/>
                      <a:pt x="10" y="2"/>
                      <a:pt x="13" y="2"/>
                    </a:cubicBezTo>
                    <a:cubicBezTo>
                      <a:pt x="27" y="2"/>
                      <a:pt x="57" y="12"/>
                      <a:pt x="83" y="22"/>
                    </a:cubicBezTo>
                    <a:cubicBezTo>
                      <a:pt x="96" y="27"/>
                      <a:pt x="109" y="32"/>
                      <a:pt x="117" y="36"/>
                    </a:cubicBezTo>
                    <a:cubicBezTo>
                      <a:pt x="122" y="38"/>
                      <a:pt x="125" y="39"/>
                      <a:pt x="128" y="40"/>
                    </a:cubicBezTo>
                    <a:cubicBezTo>
                      <a:pt x="130" y="42"/>
                      <a:pt x="132" y="42"/>
                      <a:pt x="132" y="42"/>
                    </a:cubicBezTo>
                    <a:cubicBezTo>
                      <a:pt x="133" y="40"/>
                      <a:pt x="133" y="40"/>
                      <a:pt x="133" y="4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1332;p37"/>
              <p:cNvSpPr/>
              <p:nvPr/>
            </p:nvSpPr>
            <p:spPr>
              <a:xfrm>
                <a:off x="6783480" y="3791520"/>
                <a:ext cx="691560" cy="607320"/>
              </a:xfrm>
              <a:custGeom>
                <a:avLst/>
                <a:gdLst>
                  <a:gd name="textAreaLeft" fmla="*/ 0 w 691560"/>
                  <a:gd name="textAreaRight" fmla="*/ 691920 w 691560"/>
                  <a:gd name="textAreaTop" fmla="*/ 0 h 607320"/>
                  <a:gd name="textAreaBottom" fmla="*/ 607680 h 607320"/>
                </a:gdLst>
                <a:ahLst/>
                <a:cxnLst/>
                <a:rect l="textAreaLeft" t="textAreaTop" r="textAreaRight" b="textAreaBottom"/>
                <a:pathLst>
                  <a:path w="331" h="290">
                    <a:moveTo>
                      <a:pt x="307" y="0"/>
                    </a:moveTo>
                    <a:cubicBezTo>
                      <a:pt x="307" y="0"/>
                      <a:pt x="331" y="35"/>
                      <a:pt x="313" y="80"/>
                    </a:cubicBezTo>
                    <a:cubicBezTo>
                      <a:pt x="294" y="127"/>
                      <a:pt x="156" y="201"/>
                      <a:pt x="156" y="201"/>
                    </a:cubicBezTo>
                    <a:cubicBezTo>
                      <a:pt x="245" y="179"/>
                      <a:pt x="245" y="179"/>
                      <a:pt x="245" y="179"/>
                    </a:cubicBezTo>
                    <a:cubicBezTo>
                      <a:pt x="245" y="241"/>
                      <a:pt x="245" y="241"/>
                      <a:pt x="245" y="241"/>
                    </a:cubicBezTo>
                    <a:cubicBezTo>
                      <a:pt x="245" y="241"/>
                      <a:pt x="81" y="290"/>
                      <a:pt x="40" y="268"/>
                    </a:cubicBezTo>
                    <a:cubicBezTo>
                      <a:pt x="0" y="245"/>
                      <a:pt x="20" y="208"/>
                      <a:pt x="59" y="159"/>
                    </a:cubicBezTo>
                    <a:cubicBezTo>
                      <a:pt x="99" y="111"/>
                      <a:pt x="187" y="42"/>
                      <a:pt x="187" y="42"/>
                    </a:cubicBezTo>
                    <a:cubicBezTo>
                      <a:pt x="192" y="0"/>
                      <a:pt x="192" y="0"/>
                      <a:pt x="192" y="0"/>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333;p37"/>
              <p:cNvSpPr/>
              <p:nvPr/>
            </p:nvSpPr>
            <p:spPr>
              <a:xfrm>
                <a:off x="6937920" y="3829680"/>
                <a:ext cx="405360" cy="464040"/>
              </a:xfrm>
              <a:custGeom>
                <a:avLst/>
                <a:gdLst>
                  <a:gd name="textAreaLeft" fmla="*/ 0 w 405360"/>
                  <a:gd name="textAreaRight" fmla="*/ 405720 w 405360"/>
                  <a:gd name="textAreaTop" fmla="*/ 0 h 464040"/>
                  <a:gd name="textAreaBottom" fmla="*/ 464400 h 464040"/>
                </a:gdLst>
                <a:ahLst/>
                <a:cxnLst/>
                <a:rect l="textAreaLeft" t="textAreaTop" r="textAreaRight" b="textAreaBottom"/>
                <a:pathLst>
                  <a:path w="194" h="222">
                    <a:moveTo>
                      <a:pt x="189" y="1"/>
                    </a:moveTo>
                    <a:cubicBezTo>
                      <a:pt x="189" y="1"/>
                      <a:pt x="189" y="1"/>
                      <a:pt x="189" y="2"/>
                    </a:cubicBezTo>
                    <a:cubicBezTo>
                      <a:pt x="190" y="4"/>
                      <a:pt x="192" y="10"/>
                      <a:pt x="192" y="17"/>
                    </a:cubicBezTo>
                    <a:cubicBezTo>
                      <a:pt x="192" y="25"/>
                      <a:pt x="190" y="34"/>
                      <a:pt x="185" y="42"/>
                    </a:cubicBezTo>
                    <a:cubicBezTo>
                      <a:pt x="184" y="44"/>
                      <a:pt x="180" y="48"/>
                      <a:pt x="174" y="53"/>
                    </a:cubicBezTo>
                    <a:cubicBezTo>
                      <a:pt x="153" y="72"/>
                      <a:pt x="110" y="104"/>
                      <a:pt x="72" y="135"/>
                    </a:cubicBezTo>
                    <a:cubicBezTo>
                      <a:pt x="53" y="150"/>
                      <a:pt x="35" y="166"/>
                      <a:pt x="22" y="178"/>
                    </a:cubicBezTo>
                    <a:cubicBezTo>
                      <a:pt x="15" y="185"/>
                      <a:pt x="10" y="191"/>
                      <a:pt x="6" y="196"/>
                    </a:cubicBezTo>
                    <a:cubicBezTo>
                      <a:pt x="2" y="201"/>
                      <a:pt x="0" y="205"/>
                      <a:pt x="0" y="209"/>
                    </a:cubicBezTo>
                    <a:cubicBezTo>
                      <a:pt x="0" y="209"/>
                      <a:pt x="0" y="210"/>
                      <a:pt x="0" y="210"/>
                    </a:cubicBezTo>
                    <a:cubicBezTo>
                      <a:pt x="1" y="215"/>
                      <a:pt x="4" y="218"/>
                      <a:pt x="8" y="220"/>
                    </a:cubicBezTo>
                    <a:cubicBezTo>
                      <a:pt x="13" y="221"/>
                      <a:pt x="18" y="222"/>
                      <a:pt x="25" y="222"/>
                    </a:cubicBezTo>
                    <a:cubicBezTo>
                      <a:pt x="49" y="222"/>
                      <a:pt x="85" y="212"/>
                      <a:pt x="116" y="203"/>
                    </a:cubicBezTo>
                    <a:cubicBezTo>
                      <a:pt x="147" y="193"/>
                      <a:pt x="171" y="183"/>
                      <a:pt x="172" y="183"/>
                    </a:cubicBezTo>
                    <a:cubicBezTo>
                      <a:pt x="171" y="181"/>
                      <a:pt x="171" y="181"/>
                      <a:pt x="171" y="181"/>
                    </a:cubicBezTo>
                    <a:cubicBezTo>
                      <a:pt x="171" y="181"/>
                      <a:pt x="169" y="182"/>
                      <a:pt x="166" y="183"/>
                    </a:cubicBezTo>
                    <a:cubicBezTo>
                      <a:pt x="157" y="187"/>
                      <a:pt x="131" y="196"/>
                      <a:pt x="104" y="204"/>
                    </a:cubicBezTo>
                    <a:cubicBezTo>
                      <a:pt x="76" y="213"/>
                      <a:pt x="45" y="220"/>
                      <a:pt x="25" y="220"/>
                    </a:cubicBezTo>
                    <a:cubicBezTo>
                      <a:pt x="19" y="220"/>
                      <a:pt x="13" y="219"/>
                      <a:pt x="9" y="218"/>
                    </a:cubicBezTo>
                    <a:cubicBezTo>
                      <a:pt x="5" y="216"/>
                      <a:pt x="3" y="214"/>
                      <a:pt x="2" y="210"/>
                    </a:cubicBezTo>
                    <a:cubicBezTo>
                      <a:pt x="2" y="210"/>
                      <a:pt x="2" y="209"/>
                      <a:pt x="2" y="209"/>
                    </a:cubicBezTo>
                    <a:cubicBezTo>
                      <a:pt x="2" y="206"/>
                      <a:pt x="5" y="201"/>
                      <a:pt x="9" y="195"/>
                    </a:cubicBezTo>
                    <a:cubicBezTo>
                      <a:pt x="26" y="174"/>
                      <a:pt x="68" y="140"/>
                      <a:pt x="106" y="110"/>
                    </a:cubicBezTo>
                    <a:cubicBezTo>
                      <a:pt x="126" y="95"/>
                      <a:pt x="145" y="80"/>
                      <a:pt x="159" y="68"/>
                    </a:cubicBezTo>
                    <a:cubicBezTo>
                      <a:pt x="166" y="63"/>
                      <a:pt x="173" y="57"/>
                      <a:pt x="177" y="53"/>
                    </a:cubicBezTo>
                    <a:cubicBezTo>
                      <a:pt x="182" y="49"/>
                      <a:pt x="185" y="45"/>
                      <a:pt x="187" y="43"/>
                    </a:cubicBezTo>
                    <a:cubicBezTo>
                      <a:pt x="192" y="34"/>
                      <a:pt x="194" y="25"/>
                      <a:pt x="194" y="17"/>
                    </a:cubicBezTo>
                    <a:cubicBezTo>
                      <a:pt x="194" y="7"/>
                      <a:pt x="191" y="0"/>
                      <a:pt x="191" y="0"/>
                    </a:cubicBezTo>
                    <a:cubicBezTo>
                      <a:pt x="189" y="1"/>
                      <a:pt x="189" y="1"/>
                      <a:pt x="18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2" name="Google Shape;1334;p37"/>
              <p:cNvSpPr/>
              <p:nvPr/>
            </p:nvSpPr>
            <p:spPr>
              <a:xfrm>
                <a:off x="7261920" y="3358080"/>
                <a:ext cx="298440" cy="424800"/>
              </a:xfrm>
              <a:custGeom>
                <a:avLst/>
                <a:gdLst>
                  <a:gd name="textAreaLeft" fmla="*/ 0 w 298440"/>
                  <a:gd name="textAreaRight" fmla="*/ 298800 w 298440"/>
                  <a:gd name="textAreaTop" fmla="*/ 0 h 424800"/>
                  <a:gd name="textAreaBottom" fmla="*/ 425160 h 424800"/>
                </a:gdLst>
                <a:ahLst/>
                <a:cxnLst/>
                <a:rect l="textAreaLeft" t="textAreaTop" r="textAreaRight" b="textAreaBottom"/>
                <a:pathLst>
                  <a:path w="143" h="203">
                    <a:moveTo>
                      <a:pt x="0" y="0"/>
                    </a:moveTo>
                    <a:cubicBezTo>
                      <a:pt x="0" y="0"/>
                      <a:pt x="143" y="60"/>
                      <a:pt x="142" y="93"/>
                    </a:cubicBezTo>
                    <a:cubicBezTo>
                      <a:pt x="142" y="127"/>
                      <a:pt x="74" y="203"/>
                      <a:pt x="74" y="203"/>
                    </a:cubicBezTo>
                    <a:cubicBezTo>
                      <a:pt x="59" y="179"/>
                      <a:pt x="59" y="179"/>
                      <a:pt x="59" y="179"/>
                    </a:cubicBezTo>
                    <a:cubicBezTo>
                      <a:pt x="99" y="102"/>
                      <a:pt x="99" y="102"/>
                      <a:pt x="99" y="102"/>
                    </a:cubicBezTo>
                    <a:cubicBezTo>
                      <a:pt x="14" y="62"/>
                      <a:pt x="14" y="62"/>
                      <a:pt x="14" y="62"/>
                    </a:cubicBezTo>
                    <a:lnTo>
                      <a:pt x="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335;p37"/>
              <p:cNvSpPr/>
              <p:nvPr/>
            </p:nvSpPr>
            <p:spPr>
              <a:xfrm>
                <a:off x="7012440" y="3358080"/>
                <a:ext cx="450000" cy="489240"/>
              </a:xfrm>
              <a:custGeom>
                <a:avLst/>
                <a:gdLst>
                  <a:gd name="textAreaLeft" fmla="*/ 0 w 450000"/>
                  <a:gd name="textAreaRight" fmla="*/ 450360 w 450000"/>
                  <a:gd name="textAreaTop" fmla="*/ 0 h 489240"/>
                  <a:gd name="textAreaBottom" fmla="*/ 489600 h 489240"/>
                </a:gdLst>
                <a:ahLst/>
                <a:cxnLst/>
                <a:rect l="textAreaLeft" t="textAreaTop" r="textAreaRight" b="textAreaBottom"/>
                <a:pathLst>
                  <a:path w="216" h="234">
                    <a:moveTo>
                      <a:pt x="32" y="14"/>
                    </a:moveTo>
                    <a:cubicBezTo>
                      <a:pt x="0" y="30"/>
                      <a:pt x="0" y="30"/>
                      <a:pt x="0" y="30"/>
                    </a:cubicBezTo>
                    <a:cubicBezTo>
                      <a:pt x="0" y="30"/>
                      <a:pt x="6" y="49"/>
                      <a:pt x="7" y="74"/>
                    </a:cubicBezTo>
                    <a:cubicBezTo>
                      <a:pt x="8" y="100"/>
                      <a:pt x="12" y="123"/>
                      <a:pt x="29" y="132"/>
                    </a:cubicBezTo>
                    <a:cubicBezTo>
                      <a:pt x="45" y="141"/>
                      <a:pt x="57" y="144"/>
                      <a:pt x="64" y="162"/>
                    </a:cubicBezTo>
                    <a:cubicBezTo>
                      <a:pt x="70" y="180"/>
                      <a:pt x="73" y="199"/>
                      <a:pt x="73" y="211"/>
                    </a:cubicBezTo>
                    <a:cubicBezTo>
                      <a:pt x="74" y="224"/>
                      <a:pt x="109" y="234"/>
                      <a:pt x="139" y="233"/>
                    </a:cubicBezTo>
                    <a:cubicBezTo>
                      <a:pt x="169" y="231"/>
                      <a:pt x="198" y="230"/>
                      <a:pt x="207" y="212"/>
                    </a:cubicBezTo>
                    <a:cubicBezTo>
                      <a:pt x="216" y="194"/>
                      <a:pt x="197" y="171"/>
                      <a:pt x="193" y="153"/>
                    </a:cubicBezTo>
                    <a:cubicBezTo>
                      <a:pt x="188" y="136"/>
                      <a:pt x="174" y="42"/>
                      <a:pt x="120" y="0"/>
                    </a:cubicBezTo>
                    <a:cubicBezTo>
                      <a:pt x="69" y="0"/>
                      <a:pt x="69" y="0"/>
                      <a:pt x="69" y="0"/>
                    </a:cubicBezTo>
                    <a:lnTo>
                      <a:pt x="32" y="1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336;p37"/>
              <p:cNvSpPr/>
              <p:nvPr/>
            </p:nvSpPr>
            <p:spPr>
              <a:xfrm>
                <a:off x="6533640" y="3412800"/>
                <a:ext cx="569520" cy="327960"/>
              </a:xfrm>
              <a:custGeom>
                <a:avLst/>
                <a:gdLst>
                  <a:gd name="textAreaLeft" fmla="*/ 0 w 569520"/>
                  <a:gd name="textAreaRight" fmla="*/ 569880 w 569520"/>
                  <a:gd name="textAreaTop" fmla="*/ 0 h 327960"/>
                  <a:gd name="textAreaBottom" fmla="*/ 328320 h 327960"/>
                </a:gdLst>
                <a:ahLst/>
                <a:cxnLst/>
                <a:rect l="textAreaLeft" t="textAreaTop" r="textAreaRight" b="textAreaBottom"/>
                <a:pathLst>
                  <a:path w="273" h="157">
                    <a:moveTo>
                      <a:pt x="219" y="13"/>
                    </a:moveTo>
                    <a:cubicBezTo>
                      <a:pt x="227" y="2"/>
                      <a:pt x="242" y="0"/>
                      <a:pt x="252" y="7"/>
                    </a:cubicBezTo>
                    <a:cubicBezTo>
                      <a:pt x="264" y="16"/>
                      <a:pt x="273" y="30"/>
                      <a:pt x="254" y="51"/>
                    </a:cubicBezTo>
                    <a:cubicBezTo>
                      <a:pt x="236" y="71"/>
                      <a:pt x="203" y="104"/>
                      <a:pt x="182" y="124"/>
                    </a:cubicBezTo>
                    <a:cubicBezTo>
                      <a:pt x="169" y="136"/>
                      <a:pt x="154" y="143"/>
                      <a:pt x="137" y="146"/>
                    </a:cubicBezTo>
                    <a:cubicBezTo>
                      <a:pt x="44" y="157"/>
                      <a:pt x="44" y="157"/>
                      <a:pt x="44" y="157"/>
                    </a:cubicBezTo>
                    <a:cubicBezTo>
                      <a:pt x="44" y="157"/>
                      <a:pt x="3" y="155"/>
                      <a:pt x="1" y="148"/>
                    </a:cubicBezTo>
                    <a:cubicBezTo>
                      <a:pt x="0" y="140"/>
                      <a:pt x="29" y="139"/>
                      <a:pt x="29" y="139"/>
                    </a:cubicBezTo>
                    <a:cubicBezTo>
                      <a:pt x="29" y="139"/>
                      <a:pt x="15" y="124"/>
                      <a:pt x="19" y="123"/>
                    </a:cubicBezTo>
                    <a:cubicBezTo>
                      <a:pt x="22" y="121"/>
                      <a:pt x="44" y="132"/>
                      <a:pt x="46" y="139"/>
                    </a:cubicBezTo>
                    <a:cubicBezTo>
                      <a:pt x="154" y="103"/>
                      <a:pt x="154" y="103"/>
                      <a:pt x="154" y="103"/>
                    </a:cubicBezTo>
                    <a:lnTo>
                      <a:pt x="219"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337;p37"/>
              <p:cNvSpPr/>
              <p:nvPr/>
            </p:nvSpPr>
            <p:spPr>
              <a:xfrm>
                <a:off x="6954840" y="3087360"/>
                <a:ext cx="330840" cy="379800"/>
              </a:xfrm>
              <a:custGeom>
                <a:avLst/>
                <a:gdLst>
                  <a:gd name="textAreaLeft" fmla="*/ 0 w 330840"/>
                  <a:gd name="textAreaRight" fmla="*/ 331200 w 330840"/>
                  <a:gd name="textAreaTop" fmla="*/ 0 h 379800"/>
                  <a:gd name="textAreaBottom" fmla="*/ 380160 h 379800"/>
                </a:gdLst>
                <a:ahLst/>
                <a:cxnLst/>
                <a:rect l="textAreaLeft" t="textAreaTop" r="textAreaRight" b="textAreaBottom"/>
                <a:pathLst>
                  <a:path w="158" h="181">
                    <a:moveTo>
                      <a:pt x="4" y="66"/>
                    </a:moveTo>
                    <a:cubicBezTo>
                      <a:pt x="41" y="62"/>
                      <a:pt x="41" y="62"/>
                      <a:pt x="41" y="62"/>
                    </a:cubicBezTo>
                    <a:cubicBezTo>
                      <a:pt x="41" y="62"/>
                      <a:pt x="40" y="76"/>
                      <a:pt x="51" y="82"/>
                    </a:cubicBezTo>
                    <a:cubicBezTo>
                      <a:pt x="62" y="88"/>
                      <a:pt x="68" y="89"/>
                      <a:pt x="67" y="102"/>
                    </a:cubicBezTo>
                    <a:cubicBezTo>
                      <a:pt x="67" y="116"/>
                      <a:pt x="62" y="121"/>
                      <a:pt x="76" y="129"/>
                    </a:cubicBezTo>
                    <a:cubicBezTo>
                      <a:pt x="90" y="138"/>
                      <a:pt x="77" y="156"/>
                      <a:pt x="76" y="164"/>
                    </a:cubicBezTo>
                    <a:cubicBezTo>
                      <a:pt x="76" y="173"/>
                      <a:pt x="80" y="181"/>
                      <a:pt x="106" y="181"/>
                    </a:cubicBezTo>
                    <a:cubicBezTo>
                      <a:pt x="133" y="181"/>
                      <a:pt x="158" y="166"/>
                      <a:pt x="155" y="145"/>
                    </a:cubicBezTo>
                    <a:cubicBezTo>
                      <a:pt x="151" y="125"/>
                      <a:pt x="133" y="120"/>
                      <a:pt x="129" y="109"/>
                    </a:cubicBezTo>
                    <a:cubicBezTo>
                      <a:pt x="124" y="96"/>
                      <a:pt x="127" y="87"/>
                      <a:pt x="118" y="78"/>
                    </a:cubicBezTo>
                    <a:cubicBezTo>
                      <a:pt x="109" y="68"/>
                      <a:pt x="101" y="61"/>
                      <a:pt x="100" y="46"/>
                    </a:cubicBezTo>
                    <a:cubicBezTo>
                      <a:pt x="98" y="30"/>
                      <a:pt x="73" y="0"/>
                      <a:pt x="38" y="9"/>
                    </a:cubicBezTo>
                    <a:cubicBezTo>
                      <a:pt x="3" y="18"/>
                      <a:pt x="0" y="48"/>
                      <a:pt x="4" y="6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36" name="Google Shape;1338;p37"/>
            <p:cNvGrpSpPr/>
            <p:nvPr/>
          </p:nvGrpSpPr>
          <p:grpSpPr>
            <a:xfrm>
              <a:off x="4812840" y="2596680"/>
              <a:ext cx="950760" cy="1791360"/>
              <a:chOff x="4812840" y="2596680"/>
              <a:chExt cx="950760" cy="1791360"/>
            </a:xfrm>
          </p:grpSpPr>
          <p:sp>
            <p:nvSpPr>
              <p:cNvPr id="1237" name="Google Shape;1339;p37"/>
              <p:cNvSpPr/>
              <p:nvPr/>
            </p:nvSpPr>
            <p:spPr>
              <a:xfrm>
                <a:off x="5329080" y="2654280"/>
                <a:ext cx="30600" cy="27720"/>
              </a:xfrm>
              <a:custGeom>
                <a:avLst/>
                <a:gdLst>
                  <a:gd name="textAreaLeft" fmla="*/ 0 w 30600"/>
                  <a:gd name="textAreaRight" fmla="*/ 30960 w 30600"/>
                  <a:gd name="textAreaTop" fmla="*/ 0 h 27720"/>
                  <a:gd name="textAreaBottom" fmla="*/ 28080 h 27720"/>
                </a:gdLst>
                <a:ahLst/>
                <a:cxnLst/>
                <a:rect l="textAreaLeft" t="textAreaTop" r="textAreaRight" b="textAreaBottom"/>
                <a:pathLst>
                  <a:path w="14" h="13">
                    <a:moveTo>
                      <a:pt x="11" y="11"/>
                    </a:moveTo>
                    <a:cubicBezTo>
                      <a:pt x="9" y="13"/>
                      <a:pt x="5" y="13"/>
                      <a:pt x="3" y="11"/>
                    </a:cubicBezTo>
                    <a:cubicBezTo>
                      <a:pt x="0" y="9"/>
                      <a:pt x="0" y="5"/>
                      <a:pt x="3" y="2"/>
                    </a:cubicBezTo>
                    <a:cubicBezTo>
                      <a:pt x="5" y="0"/>
                      <a:pt x="9" y="0"/>
                      <a:pt x="11" y="2"/>
                    </a:cubicBezTo>
                    <a:cubicBezTo>
                      <a:pt x="14" y="5"/>
                      <a:pt x="14" y="9"/>
                      <a:pt x="11" y="1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4040" bIns="14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340;p37"/>
              <p:cNvSpPr/>
              <p:nvPr/>
            </p:nvSpPr>
            <p:spPr>
              <a:xfrm>
                <a:off x="5531040" y="4239360"/>
                <a:ext cx="232560" cy="131040"/>
              </a:xfrm>
              <a:custGeom>
                <a:avLst/>
                <a:gdLst>
                  <a:gd name="textAreaLeft" fmla="*/ 0 w 232560"/>
                  <a:gd name="textAreaRight" fmla="*/ 232920 w 232560"/>
                  <a:gd name="textAreaTop" fmla="*/ 0 h 131040"/>
                  <a:gd name="textAreaBottom" fmla="*/ 131400 h 131040"/>
                </a:gdLst>
                <a:ahLst/>
                <a:cxnLst/>
                <a:rect l="textAreaLeft" t="textAreaTop" r="textAreaRight" b="textAreaBottom"/>
                <a:pathLst>
                  <a:path w="106" h="60">
                    <a:moveTo>
                      <a:pt x="30" y="0"/>
                    </a:moveTo>
                    <a:cubicBezTo>
                      <a:pt x="30" y="0"/>
                      <a:pt x="35" y="17"/>
                      <a:pt x="59" y="22"/>
                    </a:cubicBezTo>
                    <a:cubicBezTo>
                      <a:pt x="82" y="26"/>
                      <a:pt x="101" y="19"/>
                      <a:pt x="103" y="29"/>
                    </a:cubicBezTo>
                    <a:cubicBezTo>
                      <a:pt x="106" y="39"/>
                      <a:pt x="46" y="60"/>
                      <a:pt x="0" y="60"/>
                    </a:cubicBezTo>
                    <a:cubicBezTo>
                      <a:pt x="0" y="60"/>
                      <a:pt x="5" y="29"/>
                      <a:pt x="4" y="17"/>
                    </a:cubicBezTo>
                    <a:cubicBezTo>
                      <a:pt x="2" y="5"/>
                      <a:pt x="0" y="0"/>
                      <a:pt x="0" y="0"/>
                    </a:cubicBezTo>
                    <a:lnTo>
                      <a:pt x="30"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341;p37"/>
              <p:cNvSpPr/>
              <p:nvPr/>
            </p:nvSpPr>
            <p:spPr>
              <a:xfrm>
                <a:off x="4897080" y="4161240"/>
                <a:ext cx="217800" cy="226800"/>
              </a:xfrm>
              <a:custGeom>
                <a:avLst/>
                <a:gdLst>
                  <a:gd name="textAreaLeft" fmla="*/ 0 w 217800"/>
                  <a:gd name="textAreaRight" fmla="*/ 218160 w 217800"/>
                  <a:gd name="textAreaTop" fmla="*/ 0 h 226800"/>
                  <a:gd name="textAreaBottom" fmla="*/ 227160 h 226800"/>
                </a:gdLst>
                <a:ahLst/>
                <a:cxnLst/>
                <a:rect l="textAreaLeft" t="textAreaTop" r="textAreaRight" b="textAreaBottom"/>
                <a:pathLst>
                  <a:path w="100" h="103">
                    <a:moveTo>
                      <a:pt x="64" y="22"/>
                    </a:moveTo>
                    <a:cubicBezTo>
                      <a:pt x="64" y="22"/>
                      <a:pt x="55" y="38"/>
                      <a:pt x="68" y="58"/>
                    </a:cubicBezTo>
                    <a:cubicBezTo>
                      <a:pt x="82" y="78"/>
                      <a:pt x="100" y="85"/>
                      <a:pt x="95" y="94"/>
                    </a:cubicBezTo>
                    <a:cubicBezTo>
                      <a:pt x="89" y="103"/>
                      <a:pt x="32" y="76"/>
                      <a:pt x="0" y="43"/>
                    </a:cubicBezTo>
                    <a:cubicBezTo>
                      <a:pt x="0" y="43"/>
                      <a:pt x="25" y="24"/>
                      <a:pt x="33" y="15"/>
                    </a:cubicBezTo>
                    <a:cubicBezTo>
                      <a:pt x="41" y="6"/>
                      <a:pt x="43" y="0"/>
                      <a:pt x="43" y="0"/>
                    </a:cubicBezTo>
                    <a:lnTo>
                      <a:pt x="64" y="22"/>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342;p37"/>
              <p:cNvSpPr/>
              <p:nvPr/>
            </p:nvSpPr>
            <p:spPr>
              <a:xfrm>
                <a:off x="4961880" y="3289680"/>
                <a:ext cx="402120" cy="950760"/>
              </a:xfrm>
              <a:custGeom>
                <a:avLst/>
                <a:gdLst>
                  <a:gd name="textAreaLeft" fmla="*/ 0 w 402120"/>
                  <a:gd name="textAreaRight" fmla="*/ 402480 w 402120"/>
                  <a:gd name="textAreaTop" fmla="*/ 0 h 950760"/>
                  <a:gd name="textAreaBottom" fmla="*/ 951120 h 950760"/>
                </a:gdLst>
                <a:ahLst/>
                <a:cxnLst/>
                <a:rect l="textAreaLeft" t="textAreaTop" r="textAreaRight" b="textAreaBottom"/>
                <a:pathLst>
                  <a:path w="183" h="432">
                    <a:moveTo>
                      <a:pt x="183" y="0"/>
                    </a:moveTo>
                    <a:cubicBezTo>
                      <a:pt x="183" y="0"/>
                      <a:pt x="165" y="200"/>
                      <a:pt x="146" y="262"/>
                    </a:cubicBezTo>
                    <a:cubicBezTo>
                      <a:pt x="126" y="323"/>
                      <a:pt x="37" y="432"/>
                      <a:pt x="37" y="432"/>
                    </a:cubicBezTo>
                    <a:cubicBezTo>
                      <a:pt x="0" y="407"/>
                      <a:pt x="0" y="407"/>
                      <a:pt x="0" y="407"/>
                    </a:cubicBezTo>
                    <a:cubicBezTo>
                      <a:pt x="0" y="407"/>
                      <a:pt x="35" y="325"/>
                      <a:pt x="67" y="274"/>
                    </a:cubicBezTo>
                    <a:cubicBezTo>
                      <a:pt x="79" y="254"/>
                      <a:pt x="86" y="232"/>
                      <a:pt x="86" y="208"/>
                    </a:cubicBezTo>
                    <a:cubicBezTo>
                      <a:pt x="88" y="158"/>
                      <a:pt x="91" y="69"/>
                      <a:pt x="98" y="0"/>
                    </a:cubicBezTo>
                    <a:lnTo>
                      <a:pt x="1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343;p37"/>
              <p:cNvSpPr/>
              <p:nvPr/>
            </p:nvSpPr>
            <p:spPr>
              <a:xfrm>
                <a:off x="5009040" y="3513960"/>
                <a:ext cx="288720" cy="704520"/>
              </a:xfrm>
              <a:custGeom>
                <a:avLst/>
                <a:gdLst>
                  <a:gd name="textAreaLeft" fmla="*/ 0 w 288720"/>
                  <a:gd name="textAreaRight" fmla="*/ 289080 w 288720"/>
                  <a:gd name="textAreaTop" fmla="*/ 0 h 704520"/>
                  <a:gd name="textAreaBottom" fmla="*/ 704880 h 704520"/>
                </a:gdLst>
                <a:ahLst/>
                <a:cxnLst/>
                <a:rect l="textAreaLeft" t="textAreaTop" r="textAreaRight" b="textAreaBottom"/>
                <a:pathLst>
                  <a:path w="132" h="320">
                    <a:moveTo>
                      <a:pt x="2" y="320"/>
                    </a:moveTo>
                    <a:cubicBezTo>
                      <a:pt x="95" y="164"/>
                      <a:pt x="95" y="164"/>
                      <a:pt x="95" y="164"/>
                    </a:cubicBezTo>
                    <a:cubicBezTo>
                      <a:pt x="100" y="154"/>
                      <a:pt x="105" y="143"/>
                      <a:pt x="107" y="132"/>
                    </a:cubicBezTo>
                    <a:cubicBezTo>
                      <a:pt x="132" y="1"/>
                      <a:pt x="132" y="1"/>
                      <a:pt x="132" y="1"/>
                    </a:cubicBezTo>
                    <a:cubicBezTo>
                      <a:pt x="130" y="0"/>
                      <a:pt x="130" y="0"/>
                      <a:pt x="130" y="0"/>
                    </a:cubicBezTo>
                    <a:cubicBezTo>
                      <a:pt x="105" y="131"/>
                      <a:pt x="105" y="131"/>
                      <a:pt x="105" y="131"/>
                    </a:cubicBezTo>
                    <a:cubicBezTo>
                      <a:pt x="103" y="143"/>
                      <a:pt x="99" y="153"/>
                      <a:pt x="93" y="163"/>
                    </a:cubicBezTo>
                    <a:cubicBezTo>
                      <a:pt x="0" y="319"/>
                      <a:pt x="0" y="319"/>
                      <a:pt x="0" y="319"/>
                    </a:cubicBezTo>
                    <a:cubicBezTo>
                      <a:pt x="2" y="320"/>
                      <a:pt x="2" y="320"/>
                      <a:pt x="2" y="32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1344;p37"/>
              <p:cNvSpPr/>
              <p:nvPr/>
            </p:nvSpPr>
            <p:spPr>
              <a:xfrm>
                <a:off x="5193360" y="3279240"/>
                <a:ext cx="418320" cy="969840"/>
              </a:xfrm>
              <a:custGeom>
                <a:avLst/>
                <a:gdLst>
                  <a:gd name="textAreaLeft" fmla="*/ 0 w 418320"/>
                  <a:gd name="textAreaRight" fmla="*/ 418680 w 418320"/>
                  <a:gd name="textAreaTop" fmla="*/ 0 h 969840"/>
                  <a:gd name="textAreaBottom" fmla="*/ 970200 h 969840"/>
                </a:gdLst>
                <a:ahLst/>
                <a:cxnLst/>
                <a:rect l="textAreaLeft" t="textAreaTop" r="textAreaRight" b="textAreaBottom"/>
                <a:pathLst>
                  <a:path w="191" h="441">
                    <a:moveTo>
                      <a:pt x="93" y="0"/>
                    </a:moveTo>
                    <a:cubicBezTo>
                      <a:pt x="93" y="0"/>
                      <a:pt x="175" y="341"/>
                      <a:pt x="191" y="441"/>
                    </a:cubicBezTo>
                    <a:cubicBezTo>
                      <a:pt x="152" y="441"/>
                      <a:pt x="152" y="441"/>
                      <a:pt x="152" y="441"/>
                    </a:cubicBezTo>
                    <a:cubicBezTo>
                      <a:pt x="152" y="441"/>
                      <a:pt x="106" y="350"/>
                      <a:pt x="95" y="272"/>
                    </a:cubicBezTo>
                    <a:cubicBezTo>
                      <a:pt x="94" y="265"/>
                      <a:pt x="91" y="258"/>
                      <a:pt x="87" y="251"/>
                    </a:cubicBezTo>
                    <a:cubicBezTo>
                      <a:pt x="74" y="230"/>
                      <a:pt x="44" y="179"/>
                      <a:pt x="34" y="142"/>
                    </a:cubicBezTo>
                    <a:cubicBezTo>
                      <a:pt x="21" y="95"/>
                      <a:pt x="0" y="51"/>
                      <a:pt x="1" y="0"/>
                    </a:cubicBezTo>
                    <a:lnTo>
                      <a:pt x="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345;p37"/>
              <p:cNvSpPr/>
              <p:nvPr/>
            </p:nvSpPr>
            <p:spPr>
              <a:xfrm>
                <a:off x="5301000" y="3289680"/>
                <a:ext cx="284400" cy="959760"/>
              </a:xfrm>
              <a:custGeom>
                <a:avLst/>
                <a:gdLst>
                  <a:gd name="textAreaLeft" fmla="*/ 0 w 284400"/>
                  <a:gd name="textAreaRight" fmla="*/ 284760 w 284400"/>
                  <a:gd name="textAreaTop" fmla="*/ 0 h 959760"/>
                  <a:gd name="textAreaBottom" fmla="*/ 960120 h 959760"/>
                </a:gdLst>
                <a:ahLst/>
                <a:cxnLst/>
                <a:rect l="textAreaLeft" t="textAreaTop" r="textAreaRight" b="textAreaBottom"/>
                <a:pathLst>
                  <a:path w="193" h="651">
                    <a:moveTo>
                      <a:pt x="0" y="2"/>
                    </a:moveTo>
                    <a:lnTo>
                      <a:pt x="114" y="349"/>
                    </a:lnTo>
                    <a:lnTo>
                      <a:pt x="190" y="651"/>
                    </a:lnTo>
                    <a:lnTo>
                      <a:pt x="193" y="651"/>
                    </a:lnTo>
                    <a:lnTo>
                      <a:pt x="117" y="348"/>
                    </a:lnTo>
                    <a:lnTo>
                      <a:pt x="3" y="0"/>
                    </a:lnTo>
                    <a:lnTo>
                      <a:pt x="0" y="2"/>
                    </a:lnTo>
                    <a:lnTo>
                      <a:pt x="0" y="2"/>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346;p37"/>
              <p:cNvSpPr/>
              <p:nvPr/>
            </p:nvSpPr>
            <p:spPr>
              <a:xfrm>
                <a:off x="5531040" y="4271760"/>
                <a:ext cx="232560" cy="98280"/>
              </a:xfrm>
              <a:custGeom>
                <a:avLst/>
                <a:gdLst>
                  <a:gd name="textAreaLeft" fmla="*/ 0 w 232560"/>
                  <a:gd name="textAreaRight" fmla="*/ 232920 w 232560"/>
                  <a:gd name="textAreaTop" fmla="*/ 0 h 98280"/>
                  <a:gd name="textAreaBottom" fmla="*/ 98640 h 98280"/>
                </a:gdLst>
                <a:ahLst/>
                <a:cxnLst/>
                <a:rect l="textAreaLeft" t="textAreaTop" r="textAreaRight" b="textAreaBottom"/>
                <a:pathLst>
                  <a:path w="106" h="45">
                    <a:moveTo>
                      <a:pt x="59" y="7"/>
                    </a:moveTo>
                    <a:cubicBezTo>
                      <a:pt x="51" y="6"/>
                      <a:pt x="46" y="3"/>
                      <a:pt x="42" y="0"/>
                    </a:cubicBezTo>
                    <a:cubicBezTo>
                      <a:pt x="31" y="6"/>
                      <a:pt x="30" y="15"/>
                      <a:pt x="27" y="17"/>
                    </a:cubicBezTo>
                    <a:cubicBezTo>
                      <a:pt x="25" y="19"/>
                      <a:pt x="12" y="16"/>
                      <a:pt x="4" y="14"/>
                    </a:cubicBezTo>
                    <a:cubicBezTo>
                      <a:pt x="3" y="28"/>
                      <a:pt x="0" y="45"/>
                      <a:pt x="0" y="45"/>
                    </a:cubicBezTo>
                    <a:cubicBezTo>
                      <a:pt x="46" y="45"/>
                      <a:pt x="106" y="24"/>
                      <a:pt x="103" y="14"/>
                    </a:cubicBezTo>
                    <a:cubicBezTo>
                      <a:pt x="101" y="4"/>
                      <a:pt x="82" y="11"/>
                      <a:pt x="59" y="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347;p37"/>
              <p:cNvSpPr/>
              <p:nvPr/>
            </p:nvSpPr>
            <p:spPr>
              <a:xfrm>
                <a:off x="4897080" y="4212720"/>
                <a:ext cx="217800" cy="174960"/>
              </a:xfrm>
              <a:custGeom>
                <a:avLst/>
                <a:gdLst>
                  <a:gd name="textAreaLeft" fmla="*/ 0 w 217800"/>
                  <a:gd name="textAreaRight" fmla="*/ 218160 w 217800"/>
                  <a:gd name="textAreaTop" fmla="*/ 0 h 174960"/>
                  <a:gd name="textAreaBottom" fmla="*/ 175320 h 174960"/>
                </a:gdLst>
                <a:ahLst/>
                <a:cxnLst/>
                <a:rect l="textAreaLeft" t="textAreaTop" r="textAreaRight" b="textAreaBottom"/>
                <a:pathLst>
                  <a:path w="100" h="80">
                    <a:moveTo>
                      <a:pt x="68" y="35"/>
                    </a:moveTo>
                    <a:cubicBezTo>
                      <a:pt x="64" y="28"/>
                      <a:pt x="62" y="23"/>
                      <a:pt x="61" y="18"/>
                    </a:cubicBezTo>
                    <a:cubicBezTo>
                      <a:pt x="49" y="14"/>
                      <a:pt x="42" y="20"/>
                      <a:pt x="39" y="19"/>
                    </a:cubicBezTo>
                    <a:cubicBezTo>
                      <a:pt x="37" y="19"/>
                      <a:pt x="29" y="8"/>
                      <a:pt x="24" y="0"/>
                    </a:cubicBezTo>
                    <a:cubicBezTo>
                      <a:pt x="14" y="10"/>
                      <a:pt x="0" y="20"/>
                      <a:pt x="0" y="20"/>
                    </a:cubicBezTo>
                    <a:cubicBezTo>
                      <a:pt x="32" y="53"/>
                      <a:pt x="89" y="80"/>
                      <a:pt x="95" y="71"/>
                    </a:cubicBezTo>
                    <a:cubicBezTo>
                      <a:pt x="100" y="62"/>
                      <a:pt x="82" y="55"/>
                      <a:pt x="68" y="3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348;p37"/>
              <p:cNvSpPr/>
              <p:nvPr/>
            </p:nvSpPr>
            <p:spPr>
              <a:xfrm>
                <a:off x="5298120" y="2649600"/>
                <a:ext cx="124920" cy="147240"/>
              </a:xfrm>
              <a:custGeom>
                <a:avLst/>
                <a:gdLst>
                  <a:gd name="textAreaLeft" fmla="*/ 0 w 124920"/>
                  <a:gd name="textAreaRight" fmla="*/ 125280 w 124920"/>
                  <a:gd name="textAreaTop" fmla="*/ 0 h 147240"/>
                  <a:gd name="textAreaBottom" fmla="*/ 147600 h 147240"/>
                </a:gdLst>
                <a:ahLst/>
                <a:cxnLst/>
                <a:rect l="textAreaLeft" t="textAreaTop" r="textAreaRight" b="textAreaBottom"/>
                <a:pathLst>
                  <a:path w="57" h="67">
                    <a:moveTo>
                      <a:pt x="21" y="67"/>
                    </a:moveTo>
                    <a:cubicBezTo>
                      <a:pt x="21" y="67"/>
                      <a:pt x="0" y="42"/>
                      <a:pt x="2" y="12"/>
                    </a:cubicBezTo>
                    <a:cubicBezTo>
                      <a:pt x="5" y="0"/>
                      <a:pt x="5" y="0"/>
                      <a:pt x="5" y="0"/>
                    </a:cubicBezTo>
                    <a:cubicBezTo>
                      <a:pt x="45" y="6"/>
                      <a:pt x="45" y="6"/>
                      <a:pt x="45" y="6"/>
                    </a:cubicBezTo>
                    <a:cubicBezTo>
                      <a:pt x="45" y="6"/>
                      <a:pt x="57" y="27"/>
                      <a:pt x="50" y="45"/>
                    </a:cubicBezTo>
                    <a:cubicBezTo>
                      <a:pt x="44" y="63"/>
                      <a:pt x="21" y="67"/>
                      <a:pt x="21" y="6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349;p37"/>
              <p:cNvSpPr/>
              <p:nvPr/>
            </p:nvSpPr>
            <p:spPr>
              <a:xfrm>
                <a:off x="5601960" y="3303000"/>
                <a:ext cx="144000" cy="119160"/>
              </a:xfrm>
              <a:custGeom>
                <a:avLst/>
                <a:gdLst>
                  <a:gd name="textAreaLeft" fmla="*/ 0 w 144000"/>
                  <a:gd name="textAreaRight" fmla="*/ 144360 w 144000"/>
                  <a:gd name="textAreaTop" fmla="*/ 0 h 119160"/>
                  <a:gd name="textAreaBottom" fmla="*/ 119520 h 119160"/>
                </a:gdLst>
                <a:ahLst/>
                <a:cxnLst/>
                <a:rect l="textAreaLeft" t="textAreaTop" r="textAreaRight" b="textAreaBottom"/>
                <a:pathLst>
                  <a:path w="66" h="54">
                    <a:moveTo>
                      <a:pt x="13" y="0"/>
                    </a:moveTo>
                    <a:cubicBezTo>
                      <a:pt x="13" y="0"/>
                      <a:pt x="19" y="9"/>
                      <a:pt x="32" y="8"/>
                    </a:cubicBezTo>
                    <a:cubicBezTo>
                      <a:pt x="45" y="7"/>
                      <a:pt x="61" y="9"/>
                      <a:pt x="61" y="11"/>
                    </a:cubicBezTo>
                    <a:cubicBezTo>
                      <a:pt x="62" y="13"/>
                      <a:pt x="44" y="13"/>
                      <a:pt x="44" y="13"/>
                    </a:cubicBezTo>
                    <a:cubicBezTo>
                      <a:pt x="44" y="13"/>
                      <a:pt x="64" y="19"/>
                      <a:pt x="64" y="24"/>
                    </a:cubicBezTo>
                    <a:cubicBezTo>
                      <a:pt x="64" y="29"/>
                      <a:pt x="49" y="18"/>
                      <a:pt x="49" y="18"/>
                    </a:cubicBezTo>
                    <a:cubicBezTo>
                      <a:pt x="49" y="18"/>
                      <a:pt x="66" y="33"/>
                      <a:pt x="64" y="35"/>
                    </a:cubicBezTo>
                    <a:cubicBezTo>
                      <a:pt x="61" y="37"/>
                      <a:pt x="46" y="24"/>
                      <a:pt x="46" y="24"/>
                    </a:cubicBezTo>
                    <a:cubicBezTo>
                      <a:pt x="46" y="24"/>
                      <a:pt x="60" y="36"/>
                      <a:pt x="54" y="48"/>
                    </a:cubicBezTo>
                    <a:cubicBezTo>
                      <a:pt x="51" y="54"/>
                      <a:pt x="49" y="32"/>
                      <a:pt x="43" y="30"/>
                    </a:cubicBezTo>
                    <a:cubicBezTo>
                      <a:pt x="37" y="27"/>
                      <a:pt x="25" y="25"/>
                      <a:pt x="28" y="38"/>
                    </a:cubicBezTo>
                    <a:cubicBezTo>
                      <a:pt x="31" y="51"/>
                      <a:pt x="30" y="51"/>
                      <a:pt x="27" y="49"/>
                    </a:cubicBezTo>
                    <a:cubicBezTo>
                      <a:pt x="25" y="48"/>
                      <a:pt x="18" y="40"/>
                      <a:pt x="18" y="29"/>
                    </a:cubicBezTo>
                    <a:cubicBezTo>
                      <a:pt x="0" y="13"/>
                      <a:pt x="0" y="13"/>
                      <a:pt x="0" y="13"/>
                    </a:cubicBezTo>
                    <a:lnTo>
                      <a:pt x="13"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350;p37"/>
              <p:cNvSpPr/>
              <p:nvPr/>
            </p:nvSpPr>
            <p:spPr>
              <a:xfrm>
                <a:off x="5388120" y="2935800"/>
                <a:ext cx="256320" cy="399240"/>
              </a:xfrm>
              <a:custGeom>
                <a:avLst/>
                <a:gdLst>
                  <a:gd name="textAreaLeft" fmla="*/ 0 w 256320"/>
                  <a:gd name="textAreaRight" fmla="*/ 256680 w 256320"/>
                  <a:gd name="textAreaTop" fmla="*/ 0 h 399240"/>
                  <a:gd name="textAreaBottom" fmla="*/ 399600 h 399240"/>
                </a:gdLst>
                <a:ahLst/>
                <a:cxnLst/>
                <a:rect l="textAreaLeft" t="textAreaTop" r="textAreaRight" b="textAreaBottom"/>
                <a:pathLst>
                  <a:path w="117" h="182">
                    <a:moveTo>
                      <a:pt x="39" y="0"/>
                    </a:moveTo>
                    <a:cubicBezTo>
                      <a:pt x="57" y="102"/>
                      <a:pt x="57" y="102"/>
                      <a:pt x="57" y="102"/>
                    </a:cubicBezTo>
                    <a:cubicBezTo>
                      <a:pt x="117" y="163"/>
                      <a:pt x="117" y="163"/>
                      <a:pt x="117" y="163"/>
                    </a:cubicBezTo>
                    <a:cubicBezTo>
                      <a:pt x="102" y="182"/>
                      <a:pt x="102" y="182"/>
                      <a:pt x="102" y="182"/>
                    </a:cubicBezTo>
                    <a:cubicBezTo>
                      <a:pt x="102" y="182"/>
                      <a:pt x="38" y="146"/>
                      <a:pt x="20" y="115"/>
                    </a:cubicBezTo>
                    <a:cubicBezTo>
                      <a:pt x="2" y="84"/>
                      <a:pt x="0" y="9"/>
                      <a:pt x="0" y="9"/>
                    </a:cubicBezTo>
                    <a:lnTo>
                      <a:pt x="3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351;p37"/>
              <p:cNvSpPr/>
              <p:nvPr/>
            </p:nvSpPr>
            <p:spPr>
              <a:xfrm>
                <a:off x="5334840" y="2660040"/>
                <a:ext cx="160200" cy="192960"/>
              </a:xfrm>
              <a:custGeom>
                <a:avLst/>
                <a:gdLst>
                  <a:gd name="textAreaLeft" fmla="*/ 0 w 160200"/>
                  <a:gd name="textAreaRight" fmla="*/ 160560 w 160200"/>
                  <a:gd name="textAreaTop" fmla="*/ 0 h 192960"/>
                  <a:gd name="textAreaBottom" fmla="*/ 193320 h 192960"/>
                </a:gdLst>
                <a:ahLst/>
                <a:cxnLst/>
                <a:rect l="textAreaLeft" t="textAreaTop" r="textAreaRight" b="textAreaBottom"/>
                <a:pathLst>
                  <a:path w="73" h="88">
                    <a:moveTo>
                      <a:pt x="55" y="0"/>
                    </a:moveTo>
                    <a:cubicBezTo>
                      <a:pt x="55" y="0"/>
                      <a:pt x="57" y="21"/>
                      <a:pt x="73" y="26"/>
                    </a:cubicBezTo>
                    <a:cubicBezTo>
                      <a:pt x="64" y="28"/>
                      <a:pt x="64" y="28"/>
                      <a:pt x="64" y="28"/>
                    </a:cubicBezTo>
                    <a:cubicBezTo>
                      <a:pt x="64" y="28"/>
                      <a:pt x="64" y="52"/>
                      <a:pt x="63" y="57"/>
                    </a:cubicBezTo>
                    <a:cubicBezTo>
                      <a:pt x="63" y="63"/>
                      <a:pt x="47" y="63"/>
                      <a:pt x="45" y="66"/>
                    </a:cubicBezTo>
                    <a:cubicBezTo>
                      <a:pt x="43" y="69"/>
                      <a:pt x="40" y="88"/>
                      <a:pt x="40" y="88"/>
                    </a:cubicBezTo>
                    <a:cubicBezTo>
                      <a:pt x="0" y="88"/>
                      <a:pt x="0" y="88"/>
                      <a:pt x="0" y="88"/>
                    </a:cubicBezTo>
                    <a:cubicBezTo>
                      <a:pt x="4" y="62"/>
                      <a:pt x="4" y="62"/>
                      <a:pt x="4" y="62"/>
                    </a:cubicBezTo>
                    <a:cubicBezTo>
                      <a:pt x="4" y="62"/>
                      <a:pt x="12" y="55"/>
                      <a:pt x="13" y="45"/>
                    </a:cubicBezTo>
                    <a:cubicBezTo>
                      <a:pt x="13" y="45"/>
                      <a:pt x="8" y="44"/>
                      <a:pt x="5" y="40"/>
                    </a:cubicBezTo>
                    <a:cubicBezTo>
                      <a:pt x="3" y="34"/>
                      <a:pt x="2" y="24"/>
                      <a:pt x="10" y="23"/>
                    </a:cubicBezTo>
                    <a:cubicBezTo>
                      <a:pt x="18" y="21"/>
                      <a:pt x="21" y="30"/>
                      <a:pt x="21" y="30"/>
                    </a:cubicBezTo>
                    <a:cubicBezTo>
                      <a:pt x="28" y="1"/>
                      <a:pt x="28" y="1"/>
                      <a:pt x="28" y="1"/>
                    </a:cubicBezTo>
                    <a:lnTo>
                      <a:pt x="55"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352;p37"/>
              <p:cNvSpPr/>
              <p:nvPr/>
            </p:nvSpPr>
            <p:spPr>
              <a:xfrm>
                <a:off x="5163840" y="2840040"/>
                <a:ext cx="309240" cy="462600"/>
              </a:xfrm>
              <a:custGeom>
                <a:avLst/>
                <a:gdLst>
                  <a:gd name="textAreaLeft" fmla="*/ 0 w 309240"/>
                  <a:gd name="textAreaRight" fmla="*/ 309600 w 309240"/>
                  <a:gd name="textAreaTop" fmla="*/ 0 h 462600"/>
                  <a:gd name="textAreaBottom" fmla="*/ 462960 h 462600"/>
                </a:gdLst>
                <a:ahLst/>
                <a:cxnLst/>
                <a:rect l="textAreaLeft" t="textAreaTop" r="textAreaRight" b="textAreaBottom"/>
                <a:pathLst>
                  <a:path w="141" h="210">
                    <a:moveTo>
                      <a:pt x="68" y="0"/>
                    </a:moveTo>
                    <a:cubicBezTo>
                      <a:pt x="133" y="0"/>
                      <a:pt x="133" y="0"/>
                      <a:pt x="133" y="0"/>
                    </a:cubicBezTo>
                    <a:cubicBezTo>
                      <a:pt x="129" y="14"/>
                      <a:pt x="129" y="14"/>
                      <a:pt x="129" y="14"/>
                    </a:cubicBezTo>
                    <a:cubicBezTo>
                      <a:pt x="129" y="14"/>
                      <a:pt x="139" y="33"/>
                      <a:pt x="140" y="67"/>
                    </a:cubicBezTo>
                    <a:cubicBezTo>
                      <a:pt x="141" y="100"/>
                      <a:pt x="128" y="136"/>
                      <a:pt x="127" y="156"/>
                    </a:cubicBezTo>
                    <a:cubicBezTo>
                      <a:pt x="127" y="176"/>
                      <a:pt x="127" y="210"/>
                      <a:pt x="113" y="210"/>
                    </a:cubicBezTo>
                    <a:cubicBezTo>
                      <a:pt x="100" y="210"/>
                      <a:pt x="25" y="210"/>
                      <a:pt x="13" y="210"/>
                    </a:cubicBezTo>
                    <a:cubicBezTo>
                      <a:pt x="1" y="210"/>
                      <a:pt x="0" y="169"/>
                      <a:pt x="13" y="127"/>
                    </a:cubicBezTo>
                    <a:cubicBezTo>
                      <a:pt x="26" y="85"/>
                      <a:pt x="65" y="16"/>
                      <a:pt x="65" y="16"/>
                    </a:cubicBezTo>
                    <a:lnTo>
                      <a:pt x="6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353;p37"/>
              <p:cNvSpPr/>
              <p:nvPr/>
            </p:nvSpPr>
            <p:spPr>
              <a:xfrm>
                <a:off x="4812840" y="3018240"/>
                <a:ext cx="682560" cy="471600"/>
              </a:xfrm>
              <a:custGeom>
                <a:avLst/>
                <a:gdLst>
                  <a:gd name="textAreaLeft" fmla="*/ 0 w 682560"/>
                  <a:gd name="textAreaRight" fmla="*/ 682920 w 682560"/>
                  <a:gd name="textAreaTop" fmla="*/ 0 h 471600"/>
                  <a:gd name="textAreaBottom" fmla="*/ 471960 h 471600"/>
                </a:gdLst>
                <a:ahLst/>
                <a:cxnLst/>
                <a:rect l="textAreaLeft" t="textAreaTop" r="textAreaRight" b="textAreaBottom"/>
                <a:pathLst>
                  <a:path w="311" h="214">
                    <a:moveTo>
                      <a:pt x="0" y="214"/>
                    </a:moveTo>
                    <a:cubicBezTo>
                      <a:pt x="0" y="163"/>
                      <a:pt x="0" y="163"/>
                      <a:pt x="0" y="163"/>
                    </a:cubicBezTo>
                    <a:cubicBezTo>
                      <a:pt x="0" y="156"/>
                      <a:pt x="0" y="156"/>
                      <a:pt x="0" y="156"/>
                    </a:cubicBezTo>
                    <a:cubicBezTo>
                      <a:pt x="0" y="70"/>
                      <a:pt x="70" y="0"/>
                      <a:pt x="156" y="0"/>
                    </a:cubicBezTo>
                    <a:cubicBezTo>
                      <a:pt x="241" y="0"/>
                      <a:pt x="311" y="70"/>
                      <a:pt x="311" y="156"/>
                    </a:cubicBezTo>
                    <a:cubicBezTo>
                      <a:pt x="311" y="163"/>
                      <a:pt x="311" y="163"/>
                      <a:pt x="311" y="163"/>
                    </a:cubicBezTo>
                    <a:cubicBezTo>
                      <a:pt x="311" y="163"/>
                      <a:pt x="311" y="163"/>
                      <a:pt x="311" y="163"/>
                    </a:cubicBezTo>
                    <a:cubicBezTo>
                      <a:pt x="311" y="214"/>
                      <a:pt x="311" y="214"/>
                      <a:pt x="311" y="214"/>
                    </a:cubicBezTo>
                    <a:lnTo>
                      <a:pt x="0" y="214"/>
                    </a:lnTo>
                    <a:close/>
                    <a:moveTo>
                      <a:pt x="156" y="59"/>
                    </a:moveTo>
                    <a:cubicBezTo>
                      <a:pt x="102" y="59"/>
                      <a:pt x="59" y="102"/>
                      <a:pt x="59" y="156"/>
                    </a:cubicBezTo>
                    <a:cubicBezTo>
                      <a:pt x="59" y="163"/>
                      <a:pt x="59" y="163"/>
                      <a:pt x="59" y="163"/>
                    </a:cubicBezTo>
                    <a:cubicBezTo>
                      <a:pt x="252" y="163"/>
                      <a:pt x="252" y="163"/>
                      <a:pt x="252" y="163"/>
                    </a:cubicBezTo>
                    <a:cubicBezTo>
                      <a:pt x="252" y="156"/>
                      <a:pt x="252" y="156"/>
                      <a:pt x="252" y="156"/>
                    </a:cubicBezTo>
                    <a:cubicBezTo>
                      <a:pt x="252" y="102"/>
                      <a:pt x="209" y="59"/>
                      <a:pt x="156" y="59"/>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354;p37"/>
              <p:cNvSpPr/>
              <p:nvPr/>
            </p:nvSpPr>
            <p:spPr>
              <a:xfrm>
                <a:off x="4827600" y="3034800"/>
                <a:ext cx="653040" cy="362520"/>
              </a:xfrm>
              <a:custGeom>
                <a:avLst/>
                <a:gdLst>
                  <a:gd name="textAreaLeft" fmla="*/ 0 w 653040"/>
                  <a:gd name="textAreaRight" fmla="*/ 653400 w 653040"/>
                  <a:gd name="textAreaTop" fmla="*/ 0 h 362520"/>
                  <a:gd name="textAreaBottom" fmla="*/ 362880 h 362520"/>
                </a:gdLst>
                <a:ahLst/>
                <a:cxnLst/>
                <a:rect l="textAreaLeft" t="textAreaTop" r="textAreaRight" b="textAreaBottom"/>
                <a:pathLst>
                  <a:path w="297" h="165">
                    <a:moveTo>
                      <a:pt x="2" y="165"/>
                    </a:moveTo>
                    <a:cubicBezTo>
                      <a:pt x="2" y="149"/>
                      <a:pt x="2" y="149"/>
                      <a:pt x="2" y="149"/>
                    </a:cubicBezTo>
                    <a:cubicBezTo>
                      <a:pt x="2" y="108"/>
                      <a:pt x="18" y="72"/>
                      <a:pt x="45" y="45"/>
                    </a:cubicBezTo>
                    <a:cubicBezTo>
                      <a:pt x="71" y="18"/>
                      <a:pt x="108" y="2"/>
                      <a:pt x="149" y="2"/>
                    </a:cubicBezTo>
                    <a:cubicBezTo>
                      <a:pt x="189" y="2"/>
                      <a:pt x="226" y="18"/>
                      <a:pt x="252" y="45"/>
                    </a:cubicBezTo>
                    <a:cubicBezTo>
                      <a:pt x="279" y="72"/>
                      <a:pt x="295" y="108"/>
                      <a:pt x="295" y="149"/>
                    </a:cubicBezTo>
                    <a:cubicBezTo>
                      <a:pt x="295" y="164"/>
                      <a:pt x="295" y="164"/>
                      <a:pt x="295" y="164"/>
                    </a:cubicBezTo>
                    <a:cubicBezTo>
                      <a:pt x="295" y="165"/>
                      <a:pt x="295" y="165"/>
                      <a:pt x="295" y="165"/>
                    </a:cubicBezTo>
                    <a:cubicBezTo>
                      <a:pt x="297" y="165"/>
                      <a:pt x="297" y="165"/>
                      <a:pt x="297" y="165"/>
                    </a:cubicBezTo>
                    <a:cubicBezTo>
                      <a:pt x="297" y="164"/>
                      <a:pt x="297" y="164"/>
                      <a:pt x="297" y="164"/>
                    </a:cubicBezTo>
                    <a:cubicBezTo>
                      <a:pt x="296" y="164"/>
                      <a:pt x="296" y="164"/>
                      <a:pt x="296" y="164"/>
                    </a:cubicBezTo>
                    <a:cubicBezTo>
                      <a:pt x="297" y="164"/>
                      <a:pt x="297" y="164"/>
                      <a:pt x="297" y="164"/>
                    </a:cubicBezTo>
                    <a:cubicBezTo>
                      <a:pt x="297" y="149"/>
                      <a:pt x="297" y="149"/>
                      <a:pt x="297" y="149"/>
                    </a:cubicBezTo>
                    <a:cubicBezTo>
                      <a:pt x="297" y="67"/>
                      <a:pt x="230" y="0"/>
                      <a:pt x="149" y="0"/>
                    </a:cubicBezTo>
                    <a:cubicBezTo>
                      <a:pt x="67" y="0"/>
                      <a:pt x="0" y="67"/>
                      <a:pt x="0" y="149"/>
                    </a:cubicBezTo>
                    <a:cubicBezTo>
                      <a:pt x="0" y="165"/>
                      <a:pt x="0" y="165"/>
                      <a:pt x="0" y="165"/>
                    </a:cubicBezTo>
                    <a:cubicBezTo>
                      <a:pt x="2" y="165"/>
                      <a:pt x="2" y="165"/>
                      <a:pt x="2" y="165"/>
                    </a:cubicBezTo>
                    <a:close/>
                    <a:moveTo>
                      <a:pt x="254" y="165"/>
                    </a:moveTo>
                    <a:cubicBezTo>
                      <a:pt x="254" y="149"/>
                      <a:pt x="254" y="149"/>
                      <a:pt x="254" y="149"/>
                    </a:cubicBezTo>
                    <a:cubicBezTo>
                      <a:pt x="254" y="90"/>
                      <a:pt x="207" y="43"/>
                      <a:pt x="149" y="43"/>
                    </a:cubicBezTo>
                    <a:cubicBezTo>
                      <a:pt x="90" y="43"/>
                      <a:pt x="43" y="90"/>
                      <a:pt x="43" y="149"/>
                    </a:cubicBezTo>
                    <a:cubicBezTo>
                      <a:pt x="43" y="165"/>
                      <a:pt x="43" y="165"/>
                      <a:pt x="43" y="165"/>
                    </a:cubicBezTo>
                    <a:cubicBezTo>
                      <a:pt x="45" y="165"/>
                      <a:pt x="45" y="165"/>
                      <a:pt x="45" y="165"/>
                    </a:cubicBezTo>
                    <a:cubicBezTo>
                      <a:pt x="45" y="149"/>
                      <a:pt x="45" y="149"/>
                      <a:pt x="45" y="149"/>
                    </a:cubicBezTo>
                    <a:cubicBezTo>
                      <a:pt x="45" y="120"/>
                      <a:pt x="57" y="94"/>
                      <a:pt x="75" y="75"/>
                    </a:cubicBezTo>
                    <a:cubicBezTo>
                      <a:pt x="94" y="57"/>
                      <a:pt x="120" y="45"/>
                      <a:pt x="149" y="45"/>
                    </a:cubicBezTo>
                    <a:cubicBezTo>
                      <a:pt x="177" y="45"/>
                      <a:pt x="203" y="57"/>
                      <a:pt x="222" y="75"/>
                    </a:cubicBezTo>
                    <a:cubicBezTo>
                      <a:pt x="240" y="94"/>
                      <a:pt x="252" y="120"/>
                      <a:pt x="252" y="149"/>
                    </a:cubicBezTo>
                    <a:cubicBezTo>
                      <a:pt x="252" y="165"/>
                      <a:pt x="252" y="165"/>
                      <a:pt x="252" y="165"/>
                    </a:cubicBezTo>
                    <a:cubicBezTo>
                      <a:pt x="254" y="165"/>
                      <a:pt x="254" y="165"/>
                      <a:pt x="254" y="16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355;p37"/>
              <p:cNvSpPr/>
              <p:nvPr/>
            </p:nvSpPr>
            <p:spPr>
              <a:xfrm>
                <a:off x="48499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356;p37"/>
              <p:cNvSpPr/>
              <p:nvPr/>
            </p:nvSpPr>
            <p:spPr>
              <a:xfrm>
                <a:off x="48499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357;p37"/>
              <p:cNvSpPr/>
              <p:nvPr/>
            </p:nvSpPr>
            <p:spPr>
              <a:xfrm>
                <a:off x="4870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358;p37"/>
              <p:cNvSpPr/>
              <p:nvPr/>
            </p:nvSpPr>
            <p:spPr>
              <a:xfrm>
                <a:off x="4870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359;p37"/>
              <p:cNvSpPr/>
              <p:nvPr/>
            </p:nvSpPr>
            <p:spPr>
              <a:xfrm>
                <a:off x="4889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360;p37"/>
              <p:cNvSpPr/>
              <p:nvPr/>
            </p:nvSpPr>
            <p:spPr>
              <a:xfrm>
                <a:off x="4889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361;p37"/>
              <p:cNvSpPr/>
              <p:nvPr/>
            </p:nvSpPr>
            <p:spPr>
              <a:xfrm>
                <a:off x="49118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362;p37"/>
              <p:cNvSpPr/>
              <p:nvPr/>
            </p:nvSpPr>
            <p:spPr>
              <a:xfrm>
                <a:off x="49118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363;p37"/>
              <p:cNvSpPr/>
              <p:nvPr/>
            </p:nvSpPr>
            <p:spPr>
              <a:xfrm>
                <a:off x="49309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364;p37"/>
              <p:cNvSpPr/>
              <p:nvPr/>
            </p:nvSpPr>
            <p:spPr>
              <a:xfrm>
                <a:off x="49309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365;p37"/>
              <p:cNvSpPr/>
              <p:nvPr/>
            </p:nvSpPr>
            <p:spPr>
              <a:xfrm>
                <a:off x="495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366;p37"/>
              <p:cNvSpPr/>
              <p:nvPr/>
            </p:nvSpPr>
            <p:spPr>
              <a:xfrm>
                <a:off x="495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367;p37"/>
              <p:cNvSpPr/>
              <p:nvPr/>
            </p:nvSpPr>
            <p:spPr>
              <a:xfrm>
                <a:off x="49705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368;p37"/>
              <p:cNvSpPr/>
              <p:nvPr/>
            </p:nvSpPr>
            <p:spPr>
              <a:xfrm>
                <a:off x="49705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369;p37"/>
              <p:cNvSpPr/>
              <p:nvPr/>
            </p:nvSpPr>
            <p:spPr>
              <a:xfrm>
                <a:off x="4991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370;p37"/>
              <p:cNvSpPr/>
              <p:nvPr/>
            </p:nvSpPr>
            <p:spPr>
              <a:xfrm>
                <a:off x="4991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9" name="Google Shape;1371;p37"/>
              <p:cNvSpPr/>
              <p:nvPr/>
            </p:nvSpPr>
            <p:spPr>
              <a:xfrm>
                <a:off x="5010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1372;p37"/>
              <p:cNvSpPr/>
              <p:nvPr/>
            </p:nvSpPr>
            <p:spPr>
              <a:xfrm>
                <a:off x="5010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373;p37"/>
              <p:cNvSpPr/>
              <p:nvPr/>
            </p:nvSpPr>
            <p:spPr>
              <a:xfrm>
                <a:off x="50324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374;p37"/>
              <p:cNvSpPr/>
              <p:nvPr/>
            </p:nvSpPr>
            <p:spPr>
              <a:xfrm>
                <a:off x="50324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375;p37"/>
              <p:cNvSpPr/>
              <p:nvPr/>
            </p:nvSpPr>
            <p:spPr>
              <a:xfrm>
                <a:off x="50518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376;p37"/>
              <p:cNvSpPr/>
              <p:nvPr/>
            </p:nvSpPr>
            <p:spPr>
              <a:xfrm>
                <a:off x="50518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377;p37"/>
              <p:cNvSpPr/>
              <p:nvPr/>
            </p:nvSpPr>
            <p:spPr>
              <a:xfrm>
                <a:off x="507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6" name="Google Shape;1378;p37"/>
              <p:cNvSpPr/>
              <p:nvPr/>
            </p:nvSpPr>
            <p:spPr>
              <a:xfrm>
                <a:off x="507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7" name="Google Shape;1379;p37"/>
              <p:cNvSpPr/>
              <p:nvPr/>
            </p:nvSpPr>
            <p:spPr>
              <a:xfrm>
                <a:off x="509148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1380;p37"/>
              <p:cNvSpPr/>
              <p:nvPr/>
            </p:nvSpPr>
            <p:spPr>
              <a:xfrm>
                <a:off x="509148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9" name="Google Shape;1381;p37"/>
              <p:cNvSpPr/>
              <p:nvPr/>
            </p:nvSpPr>
            <p:spPr>
              <a:xfrm>
                <a:off x="5112360" y="3454920"/>
                <a:ext cx="25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1382;p37"/>
              <p:cNvSpPr/>
              <p:nvPr/>
            </p:nvSpPr>
            <p:spPr>
              <a:xfrm>
                <a:off x="5112360" y="3454920"/>
                <a:ext cx="2520" cy="34920"/>
              </a:xfrm>
              <a:custGeom>
                <a:avLst/>
                <a:gdLst>
                  <a:gd name="textAreaLeft" fmla="*/ 0 w 2520"/>
                  <a:gd name="textAreaRight" fmla="*/ 2880 w 2520"/>
                  <a:gd name="textAreaTop" fmla="*/ 0 h 34920"/>
                  <a:gd name="textAreaBottom" fmla="*/ 35280 h 34920"/>
                </a:gdLst>
                <a:ahLst/>
                <a:cxnLst/>
                <a:rect l="textAreaLeft" t="textAreaTop" r="textAreaRight" b="textAreaBottom"/>
                <a:pathLst>
                  <a:path w="2" h="24">
                    <a:moveTo>
                      <a:pt x="0" y="0"/>
                    </a:moveTo>
                    <a:lnTo>
                      <a:pt x="0" y="24"/>
                    </a:lnTo>
                    <a:lnTo>
                      <a:pt x="2" y="24"/>
                    </a:lnTo>
                    <a:lnTo>
                      <a:pt x="2"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383;p37"/>
              <p:cNvSpPr/>
              <p:nvPr/>
            </p:nvSpPr>
            <p:spPr>
              <a:xfrm>
                <a:off x="513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384;p37"/>
              <p:cNvSpPr/>
              <p:nvPr/>
            </p:nvSpPr>
            <p:spPr>
              <a:xfrm>
                <a:off x="513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385;p37"/>
              <p:cNvSpPr/>
              <p:nvPr/>
            </p:nvSpPr>
            <p:spPr>
              <a:xfrm>
                <a:off x="515340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386;p37"/>
              <p:cNvSpPr/>
              <p:nvPr/>
            </p:nvSpPr>
            <p:spPr>
              <a:xfrm>
                <a:off x="515340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387;p37"/>
              <p:cNvSpPr/>
              <p:nvPr/>
            </p:nvSpPr>
            <p:spPr>
              <a:xfrm>
                <a:off x="5172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388;p37"/>
              <p:cNvSpPr/>
              <p:nvPr/>
            </p:nvSpPr>
            <p:spPr>
              <a:xfrm>
                <a:off x="5172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389;p37"/>
              <p:cNvSpPr/>
              <p:nvPr/>
            </p:nvSpPr>
            <p:spPr>
              <a:xfrm>
                <a:off x="519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390;p37"/>
              <p:cNvSpPr/>
              <p:nvPr/>
            </p:nvSpPr>
            <p:spPr>
              <a:xfrm>
                <a:off x="519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391;p37"/>
              <p:cNvSpPr/>
              <p:nvPr/>
            </p:nvSpPr>
            <p:spPr>
              <a:xfrm>
                <a:off x="521244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392;p37"/>
              <p:cNvSpPr/>
              <p:nvPr/>
            </p:nvSpPr>
            <p:spPr>
              <a:xfrm>
                <a:off x="521244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393;p37"/>
              <p:cNvSpPr/>
              <p:nvPr/>
            </p:nvSpPr>
            <p:spPr>
              <a:xfrm>
                <a:off x="5231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394;p37"/>
              <p:cNvSpPr/>
              <p:nvPr/>
            </p:nvSpPr>
            <p:spPr>
              <a:xfrm>
                <a:off x="5231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395;p37"/>
              <p:cNvSpPr/>
              <p:nvPr/>
            </p:nvSpPr>
            <p:spPr>
              <a:xfrm>
                <a:off x="525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4" name="Google Shape;1396;p37"/>
              <p:cNvSpPr/>
              <p:nvPr/>
            </p:nvSpPr>
            <p:spPr>
              <a:xfrm>
                <a:off x="525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397;p37"/>
              <p:cNvSpPr/>
              <p:nvPr/>
            </p:nvSpPr>
            <p:spPr>
              <a:xfrm>
                <a:off x="527436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6" name="Google Shape;1398;p37"/>
              <p:cNvSpPr/>
              <p:nvPr/>
            </p:nvSpPr>
            <p:spPr>
              <a:xfrm>
                <a:off x="527436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399;p37"/>
              <p:cNvSpPr/>
              <p:nvPr/>
            </p:nvSpPr>
            <p:spPr>
              <a:xfrm>
                <a:off x="5293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400;p37"/>
              <p:cNvSpPr/>
              <p:nvPr/>
            </p:nvSpPr>
            <p:spPr>
              <a:xfrm>
                <a:off x="5293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401;p37"/>
              <p:cNvSpPr/>
              <p:nvPr/>
            </p:nvSpPr>
            <p:spPr>
              <a:xfrm>
                <a:off x="53143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402;p37"/>
              <p:cNvSpPr/>
              <p:nvPr/>
            </p:nvSpPr>
            <p:spPr>
              <a:xfrm>
                <a:off x="53143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403;p37"/>
              <p:cNvSpPr/>
              <p:nvPr/>
            </p:nvSpPr>
            <p:spPr>
              <a:xfrm>
                <a:off x="533340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1404;p37"/>
              <p:cNvSpPr/>
              <p:nvPr/>
            </p:nvSpPr>
            <p:spPr>
              <a:xfrm>
                <a:off x="533340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405;p37"/>
              <p:cNvSpPr/>
              <p:nvPr/>
            </p:nvSpPr>
            <p:spPr>
              <a:xfrm>
                <a:off x="5352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406;p37"/>
              <p:cNvSpPr/>
              <p:nvPr/>
            </p:nvSpPr>
            <p:spPr>
              <a:xfrm>
                <a:off x="5352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407;p37"/>
              <p:cNvSpPr/>
              <p:nvPr/>
            </p:nvSpPr>
            <p:spPr>
              <a:xfrm>
                <a:off x="537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408;p37"/>
              <p:cNvSpPr/>
              <p:nvPr/>
            </p:nvSpPr>
            <p:spPr>
              <a:xfrm>
                <a:off x="537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409;p37"/>
              <p:cNvSpPr/>
              <p:nvPr/>
            </p:nvSpPr>
            <p:spPr>
              <a:xfrm>
                <a:off x="539532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410;p37"/>
              <p:cNvSpPr/>
              <p:nvPr/>
            </p:nvSpPr>
            <p:spPr>
              <a:xfrm>
                <a:off x="539532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411;p37"/>
              <p:cNvSpPr/>
              <p:nvPr/>
            </p:nvSpPr>
            <p:spPr>
              <a:xfrm>
                <a:off x="5414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412;p37"/>
              <p:cNvSpPr/>
              <p:nvPr/>
            </p:nvSpPr>
            <p:spPr>
              <a:xfrm>
                <a:off x="5414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1413;p37"/>
              <p:cNvSpPr/>
              <p:nvPr/>
            </p:nvSpPr>
            <p:spPr>
              <a:xfrm>
                <a:off x="5433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1414;p37"/>
              <p:cNvSpPr/>
              <p:nvPr/>
            </p:nvSpPr>
            <p:spPr>
              <a:xfrm>
                <a:off x="5433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415;p37"/>
              <p:cNvSpPr/>
              <p:nvPr/>
            </p:nvSpPr>
            <p:spPr>
              <a:xfrm>
                <a:off x="545436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416;p37"/>
              <p:cNvSpPr/>
              <p:nvPr/>
            </p:nvSpPr>
            <p:spPr>
              <a:xfrm>
                <a:off x="545436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417;p37"/>
              <p:cNvSpPr/>
              <p:nvPr/>
            </p:nvSpPr>
            <p:spPr>
              <a:xfrm>
                <a:off x="4812840" y="3395880"/>
                <a:ext cx="682560" cy="43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418;p37"/>
              <p:cNvSpPr/>
              <p:nvPr/>
            </p:nvSpPr>
            <p:spPr>
              <a:xfrm>
                <a:off x="4812840" y="3395880"/>
                <a:ext cx="682560" cy="3960"/>
              </a:xfrm>
              <a:custGeom>
                <a:avLst/>
                <a:gdLst>
                  <a:gd name="textAreaLeft" fmla="*/ 0 w 682560"/>
                  <a:gd name="textAreaRight" fmla="*/ 682920 w 682560"/>
                  <a:gd name="textAreaTop" fmla="*/ 0 h 3960"/>
                  <a:gd name="textAreaBottom" fmla="*/ 4320 h 3960"/>
                </a:gdLst>
                <a:ahLst/>
                <a:cxnLst/>
                <a:rect l="textAreaLeft" t="textAreaTop" r="textAreaRight" b="textAreaBottom"/>
                <a:pathLst>
                  <a:path w="463" h="3">
                    <a:moveTo>
                      <a:pt x="0" y="3"/>
                    </a:moveTo>
                    <a:lnTo>
                      <a:pt x="463" y="3"/>
                    </a:lnTo>
                    <a:lnTo>
                      <a:pt x="463" y="0"/>
                    </a:lnTo>
                    <a:lnTo>
                      <a:pt x="0" y="0"/>
                    </a:lnTo>
                  </a:path>
                </a:pathLst>
              </a:custGeom>
              <a:no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419;p37"/>
              <p:cNvSpPr/>
              <p:nvPr/>
            </p:nvSpPr>
            <p:spPr>
              <a:xfrm>
                <a:off x="5100480" y="3382560"/>
                <a:ext cx="93960" cy="133920"/>
              </a:xfrm>
              <a:custGeom>
                <a:avLst/>
                <a:gdLst>
                  <a:gd name="textAreaLeft" fmla="*/ 0 w 93960"/>
                  <a:gd name="textAreaRight" fmla="*/ 94320 w 93960"/>
                  <a:gd name="textAreaTop" fmla="*/ 0 h 133920"/>
                  <a:gd name="textAreaBottom" fmla="*/ 134280 h 133920"/>
                </a:gdLst>
                <a:ahLst/>
                <a:cxnLst/>
                <a:rect l="textAreaLeft" t="textAreaTop" r="textAreaRight" b="textAreaBottom"/>
                <a:pathLst>
                  <a:path w="43" h="61">
                    <a:moveTo>
                      <a:pt x="11" y="0"/>
                    </a:moveTo>
                    <a:cubicBezTo>
                      <a:pt x="34" y="0"/>
                      <a:pt x="34" y="0"/>
                      <a:pt x="34" y="0"/>
                    </a:cubicBezTo>
                    <a:cubicBezTo>
                      <a:pt x="34" y="8"/>
                      <a:pt x="34" y="8"/>
                      <a:pt x="34" y="8"/>
                    </a:cubicBezTo>
                    <a:cubicBezTo>
                      <a:pt x="34" y="8"/>
                      <a:pt x="43" y="29"/>
                      <a:pt x="40" y="43"/>
                    </a:cubicBezTo>
                    <a:cubicBezTo>
                      <a:pt x="37" y="56"/>
                      <a:pt x="31" y="58"/>
                      <a:pt x="30" y="58"/>
                    </a:cubicBezTo>
                    <a:cubicBezTo>
                      <a:pt x="29" y="58"/>
                      <a:pt x="34" y="46"/>
                      <a:pt x="34" y="46"/>
                    </a:cubicBezTo>
                    <a:cubicBezTo>
                      <a:pt x="34" y="46"/>
                      <a:pt x="23" y="61"/>
                      <a:pt x="21" y="61"/>
                    </a:cubicBezTo>
                    <a:cubicBezTo>
                      <a:pt x="19" y="60"/>
                      <a:pt x="26" y="47"/>
                      <a:pt x="26" y="47"/>
                    </a:cubicBezTo>
                    <a:cubicBezTo>
                      <a:pt x="26" y="47"/>
                      <a:pt x="13" y="61"/>
                      <a:pt x="11" y="61"/>
                    </a:cubicBezTo>
                    <a:cubicBezTo>
                      <a:pt x="9" y="61"/>
                      <a:pt x="17" y="47"/>
                      <a:pt x="17" y="47"/>
                    </a:cubicBezTo>
                    <a:cubicBezTo>
                      <a:pt x="17" y="47"/>
                      <a:pt x="3" y="53"/>
                      <a:pt x="1" y="51"/>
                    </a:cubicBezTo>
                    <a:cubicBezTo>
                      <a:pt x="0" y="50"/>
                      <a:pt x="9" y="44"/>
                      <a:pt x="9" y="44"/>
                    </a:cubicBezTo>
                    <a:cubicBezTo>
                      <a:pt x="9" y="44"/>
                      <a:pt x="0" y="22"/>
                      <a:pt x="11" y="8"/>
                    </a:cubicBezTo>
                    <a:lnTo>
                      <a:pt x="11"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420;p37"/>
              <p:cNvSpPr/>
              <p:nvPr/>
            </p:nvSpPr>
            <p:spPr>
              <a:xfrm>
                <a:off x="5094360" y="2840040"/>
                <a:ext cx="326880" cy="555480"/>
              </a:xfrm>
              <a:custGeom>
                <a:avLst/>
                <a:gdLst>
                  <a:gd name="textAreaLeft" fmla="*/ 0 w 326880"/>
                  <a:gd name="textAreaRight" fmla="*/ 327240 w 326880"/>
                  <a:gd name="textAreaTop" fmla="*/ 0 h 555480"/>
                  <a:gd name="textAreaBottom" fmla="*/ 555840 h 555480"/>
                </a:gdLst>
                <a:ahLst/>
                <a:cxnLst/>
                <a:rect l="textAreaLeft" t="textAreaTop" r="textAreaRight" b="textAreaBottom"/>
                <a:pathLst>
                  <a:path w="149" h="252">
                    <a:moveTo>
                      <a:pt x="117" y="18"/>
                    </a:moveTo>
                    <a:cubicBezTo>
                      <a:pt x="149" y="44"/>
                      <a:pt x="50" y="144"/>
                      <a:pt x="50" y="144"/>
                    </a:cubicBezTo>
                    <a:cubicBezTo>
                      <a:pt x="41" y="252"/>
                      <a:pt x="41" y="252"/>
                      <a:pt x="41" y="252"/>
                    </a:cubicBezTo>
                    <a:cubicBezTo>
                      <a:pt x="9" y="252"/>
                      <a:pt x="9" y="252"/>
                      <a:pt x="9" y="252"/>
                    </a:cubicBezTo>
                    <a:cubicBezTo>
                      <a:pt x="9" y="252"/>
                      <a:pt x="0" y="189"/>
                      <a:pt x="5" y="148"/>
                    </a:cubicBezTo>
                    <a:cubicBezTo>
                      <a:pt x="10" y="107"/>
                      <a:pt x="95" y="0"/>
                      <a:pt x="117" y="1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421;p37"/>
              <p:cNvSpPr/>
              <p:nvPr/>
            </p:nvSpPr>
            <p:spPr>
              <a:xfrm>
                <a:off x="5287680" y="2596680"/>
                <a:ext cx="244440" cy="77760"/>
              </a:xfrm>
              <a:custGeom>
                <a:avLst/>
                <a:gdLst>
                  <a:gd name="textAreaLeft" fmla="*/ 0 w 244440"/>
                  <a:gd name="textAreaRight" fmla="*/ 244800 w 244440"/>
                  <a:gd name="textAreaTop" fmla="*/ 0 h 77760"/>
                  <a:gd name="textAreaBottom" fmla="*/ 78120 h 77760"/>
                </a:gdLst>
                <a:ahLst/>
                <a:cxnLst/>
                <a:rect l="textAreaLeft" t="textAreaTop" r="textAreaRight" b="textAreaBottom"/>
                <a:pathLst>
                  <a:path w="112" h="36">
                    <a:moveTo>
                      <a:pt x="7" y="36"/>
                    </a:moveTo>
                    <a:cubicBezTo>
                      <a:pt x="111" y="36"/>
                      <a:pt x="111" y="36"/>
                      <a:pt x="111" y="36"/>
                    </a:cubicBezTo>
                    <a:cubicBezTo>
                      <a:pt x="112" y="36"/>
                      <a:pt x="112" y="35"/>
                      <a:pt x="111" y="34"/>
                    </a:cubicBezTo>
                    <a:cubicBezTo>
                      <a:pt x="106" y="32"/>
                      <a:pt x="98" y="30"/>
                      <a:pt x="88" y="29"/>
                    </a:cubicBezTo>
                    <a:cubicBezTo>
                      <a:pt x="85" y="28"/>
                      <a:pt x="82" y="26"/>
                      <a:pt x="82" y="23"/>
                    </a:cubicBezTo>
                    <a:cubicBezTo>
                      <a:pt x="80" y="16"/>
                      <a:pt x="76" y="3"/>
                      <a:pt x="62" y="2"/>
                    </a:cubicBezTo>
                    <a:cubicBezTo>
                      <a:pt x="42" y="0"/>
                      <a:pt x="10" y="7"/>
                      <a:pt x="3" y="19"/>
                    </a:cubicBezTo>
                    <a:cubicBezTo>
                      <a:pt x="0" y="26"/>
                      <a:pt x="7" y="36"/>
                      <a:pt x="7" y="3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880" bIns="388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0" name="Google Shape;1422;p37"/>
            <p:cNvGrpSpPr/>
            <p:nvPr/>
          </p:nvGrpSpPr>
          <p:grpSpPr>
            <a:xfrm>
              <a:off x="6360120" y="957600"/>
              <a:ext cx="326880" cy="328320"/>
              <a:chOff x="6360120" y="957600"/>
              <a:chExt cx="326880" cy="328320"/>
            </a:xfrm>
          </p:grpSpPr>
          <p:sp>
            <p:nvSpPr>
              <p:cNvPr id="1321" name="Google Shape;1423;p37"/>
              <p:cNvSpPr/>
              <p:nvPr/>
            </p:nvSpPr>
            <p:spPr>
              <a:xfrm>
                <a:off x="650124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424;p37"/>
              <p:cNvSpPr/>
              <p:nvPr/>
            </p:nvSpPr>
            <p:spPr>
              <a:xfrm>
                <a:off x="6570360" y="1116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425;p37"/>
              <p:cNvSpPr/>
              <p:nvPr/>
            </p:nvSpPr>
            <p:spPr>
              <a:xfrm>
                <a:off x="6639120" y="11167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426;p37"/>
              <p:cNvSpPr/>
              <p:nvPr/>
            </p:nvSpPr>
            <p:spPr>
              <a:xfrm>
                <a:off x="6431040" y="11167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427;p37"/>
              <p:cNvSpPr/>
              <p:nvPr/>
            </p:nvSpPr>
            <p:spPr>
              <a:xfrm>
                <a:off x="636012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428;p37"/>
              <p:cNvSpPr/>
              <p:nvPr/>
            </p:nvSpPr>
            <p:spPr>
              <a:xfrm>
                <a:off x="6518520" y="10990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7" name="Google Shape;1429;p37"/>
              <p:cNvSpPr/>
              <p:nvPr/>
            </p:nvSpPr>
            <p:spPr>
              <a:xfrm>
                <a:off x="6518520" y="11685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8" name="Google Shape;1430;p37"/>
              <p:cNvSpPr/>
              <p:nvPr/>
            </p:nvSpPr>
            <p:spPr>
              <a:xfrm>
                <a:off x="6518520" y="1236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9" name="Google Shape;1431;p37"/>
              <p:cNvSpPr/>
              <p:nvPr/>
            </p:nvSpPr>
            <p:spPr>
              <a:xfrm>
                <a:off x="6518520" y="1027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0" name="Google Shape;1432;p37"/>
              <p:cNvSpPr/>
              <p:nvPr/>
            </p:nvSpPr>
            <p:spPr>
              <a:xfrm>
                <a:off x="6518520" y="957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 name="TextBox 2">
            <a:extLst>
              <a:ext uri="{FF2B5EF4-FFF2-40B4-BE49-F238E27FC236}">
                <a16:creationId xmlns:a16="http://schemas.microsoft.com/office/drawing/2014/main" id="{AEF7FC8D-DCF1-E3D7-C8A0-AB1F4722680A}"/>
              </a:ext>
            </a:extLst>
          </p:cNvPr>
          <p:cNvSpPr txBox="1"/>
          <p:nvPr/>
        </p:nvSpPr>
        <p:spPr>
          <a:xfrm>
            <a:off x="703656" y="3134889"/>
            <a:ext cx="3511296"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itchFamily="18" charset="0"/>
                <a:cs typeface="Times New Roman" pitchFamily="18" charset="0"/>
              </a:rPr>
              <a:t>Kaivalya </a:t>
            </a:r>
            <a:r>
              <a:rPr lang="en-US" sz="1400" dirty="0" err="1">
                <a:latin typeface="Times New Roman" pitchFamily="18" charset="0"/>
                <a:cs typeface="Times New Roman" pitchFamily="18" charset="0"/>
              </a:rPr>
              <a:t>Ajmire</a:t>
            </a:r>
            <a:r>
              <a:rPr lang="en-US" sz="1400" dirty="0">
                <a:latin typeface="Times New Roman" pitchFamily="18" charset="0"/>
                <a:cs typeface="Times New Roman" pitchFamily="18" charset="0"/>
              </a:rPr>
              <a:t> : AIDSU23041</a:t>
            </a:r>
          </a:p>
          <a:p>
            <a:pPr marL="285750" indent="-285750" algn="just">
              <a:buFont typeface="Arial" panose="020B0604020202020204" pitchFamily="34" charset="0"/>
              <a:buChar char="•"/>
            </a:pPr>
            <a:r>
              <a:rPr lang="en-US" sz="1400" dirty="0">
                <a:latin typeface="Times New Roman" pitchFamily="18" charset="0"/>
                <a:cs typeface="Times New Roman" pitchFamily="18" charset="0"/>
              </a:rPr>
              <a:t>Ganesh </a:t>
            </a:r>
            <a:r>
              <a:rPr lang="en-US" sz="1400" dirty="0" err="1">
                <a:latin typeface="Times New Roman" pitchFamily="18" charset="0"/>
                <a:cs typeface="Times New Roman" pitchFamily="18" charset="0"/>
              </a:rPr>
              <a:t>Padole</a:t>
            </a:r>
            <a:r>
              <a:rPr lang="en-US" sz="1400" dirty="0">
                <a:latin typeface="Times New Roman" pitchFamily="18" charset="0"/>
                <a:cs typeface="Times New Roman" pitchFamily="18" charset="0"/>
              </a:rPr>
              <a:t>: AIDSU23D071</a:t>
            </a:r>
          </a:p>
          <a:p>
            <a:pPr marL="285750" indent="-285750" algn="just">
              <a:buFont typeface="Arial" panose="020B0604020202020204" pitchFamily="34" charset="0"/>
              <a:buChar char="•"/>
            </a:pPr>
            <a:r>
              <a:rPr lang="en-US" sz="1400" dirty="0">
                <a:latin typeface="Times New Roman" pitchFamily="18" charset="0"/>
                <a:cs typeface="Times New Roman" pitchFamily="18" charset="0"/>
              </a:rPr>
              <a:t>Rohit Chavhan : AIDSU23055</a:t>
            </a:r>
          </a:p>
          <a:p>
            <a:pPr marL="285750" indent="-285750" algn="just">
              <a:buFont typeface="Arial" panose="020B0604020202020204" pitchFamily="34" charset="0"/>
              <a:buChar char="•"/>
            </a:pPr>
            <a:r>
              <a:rPr lang="en-US" sz="1400" dirty="0">
                <a:latin typeface="Times New Roman" pitchFamily="18" charset="0"/>
                <a:cs typeface="Times New Roman" pitchFamily="18" charset="0"/>
              </a:rPr>
              <a:t>Vedant Bole : AIDSU23064</a:t>
            </a:r>
          </a:p>
          <a:p>
            <a:pPr marL="285750" indent="-285750" algn="just">
              <a:buFont typeface="Arial" panose="020B0604020202020204" pitchFamily="34" charset="0"/>
              <a:buChar char="•"/>
            </a:pPr>
            <a:r>
              <a:rPr lang="en-US" sz="1400" dirty="0">
                <a:latin typeface="Times New Roman" pitchFamily="18" charset="0"/>
                <a:cs typeface="Times New Roman" pitchFamily="18" charset="0"/>
              </a:rPr>
              <a:t>Alok </a:t>
            </a:r>
            <a:r>
              <a:rPr lang="en-US" sz="1400" dirty="0" err="1">
                <a:latin typeface="Times New Roman" pitchFamily="18" charset="0"/>
                <a:cs typeface="Times New Roman" pitchFamily="18" charset="0"/>
              </a:rPr>
              <a:t>Bhos</a:t>
            </a:r>
            <a:r>
              <a:rPr lang="en-US" sz="1400" dirty="0">
                <a:latin typeface="Times New Roman" pitchFamily="18" charset="0"/>
                <a:cs typeface="Times New Roman" pitchFamily="18" charset="0"/>
              </a:rPr>
              <a:t> : AIDSU23029</a:t>
            </a:r>
            <a:endParaRPr lang="en-IN" sz="14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1400" dirty="0">
                <a:latin typeface="Times New Roman" pitchFamily="18" charset="0"/>
                <a:cs typeface="Times New Roman" pitchFamily="18" charset="0"/>
              </a:rPr>
              <a:t>Om Mangle : AIDS23047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0"/>
                                        </p:tgtEl>
                                        <p:attrNameLst>
                                          <p:attrName>style.visibility</p:attrName>
                                        </p:attrNameLst>
                                      </p:cBhvr>
                                      <p:to>
                                        <p:strVal val="visible"/>
                                      </p:to>
                                    </p:set>
                                    <p:animEffect transition="in" filter="fade">
                                      <p:cBhvr>
                                        <p:cTn id="7" dur="500"/>
                                        <p:tgtEl>
                                          <p:spTgt spid="1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9">
                                            <p:txEl>
                                              <p:pRg st="0" end="0"/>
                                            </p:txEl>
                                          </p:spTgt>
                                        </p:tgtEl>
                                        <p:attrNameLst>
                                          <p:attrName>style.visibility</p:attrName>
                                        </p:attrNameLst>
                                      </p:cBhvr>
                                      <p:to>
                                        <p:strVal val="visible"/>
                                      </p:to>
                                    </p:set>
                                    <p:animEffect transition="in" filter="fade">
                                      <p:cBhvr>
                                        <p:cTn id="12" dur="500"/>
                                        <p:tgtEl>
                                          <p:spTgt spid="11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 grpId="0" build="p"/>
      <p:bldP spid="11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EF7546-B936-C9E9-8565-DF77D9C729E8}"/>
              </a:ext>
            </a:extLst>
          </p:cNvPr>
          <p:cNvSpPr txBox="1"/>
          <p:nvPr/>
        </p:nvSpPr>
        <p:spPr>
          <a:xfrm>
            <a:off x="1141228" y="1436041"/>
            <a:ext cx="7052930" cy="3323987"/>
          </a:xfrm>
          <a:prstGeom prst="rect">
            <a:avLst/>
          </a:prstGeom>
          <a:noFill/>
        </p:spPr>
        <p:txBody>
          <a:bodyPr wrap="square" rtlCol="0" anchor="ctr">
            <a:spAutoFit/>
          </a:bodyPr>
          <a:lstStyle/>
          <a:p>
            <a:pPr>
              <a:buNone/>
            </a:pPr>
            <a:r>
              <a:rPr lang="en-IN" b="1" dirty="0"/>
              <a:t>1</a:t>
            </a:r>
            <a:r>
              <a:rPr lang="en-IN" b="1" dirty="0">
                <a:latin typeface="Times New Roman" pitchFamily="18" charset="0"/>
                <a:cs typeface="Times New Roman" pitchFamily="18" charset="0"/>
              </a:rPr>
              <a:t>. </a:t>
            </a:r>
            <a:r>
              <a:rPr lang="en-IN" sz="1600" b="1" dirty="0">
                <a:latin typeface="Times New Roman" pitchFamily="18" charset="0"/>
                <a:cs typeface="Times New Roman" pitchFamily="18" charset="0"/>
              </a:rPr>
              <a:t>User Interaction:</a:t>
            </a:r>
          </a:p>
          <a:p>
            <a:pPr>
              <a:buNone/>
            </a:pPr>
            <a:r>
              <a:rPr lang="en-IN" sz="1600" dirty="0">
                <a:latin typeface="Times New Roman" pitchFamily="18" charset="0"/>
                <a:cs typeface="Times New Roman" pitchFamily="18" charset="0"/>
              </a:rPr>
              <a:t>Users click on AI Timeline Hub to explore AI milestones interactively. Events trigger dynamic content updates.</a:t>
            </a:r>
          </a:p>
          <a:p>
            <a:pPr>
              <a:buNone/>
            </a:pPr>
            <a:r>
              <a:rPr lang="en-IN" sz="1600" b="1" dirty="0">
                <a:latin typeface="Times New Roman" pitchFamily="18" charset="0"/>
                <a:cs typeface="Times New Roman" pitchFamily="18" charset="0"/>
              </a:rPr>
              <a:t>2. Frontend (HTML):</a:t>
            </a:r>
          </a:p>
          <a:p>
            <a:pPr>
              <a:buNone/>
            </a:pPr>
            <a:r>
              <a:rPr lang="en-IN" sz="1600" dirty="0">
                <a:latin typeface="Times New Roman" pitchFamily="18" charset="0"/>
                <a:cs typeface="Times New Roman" pitchFamily="18" charset="0"/>
              </a:rPr>
              <a:t>Uses of HTML to display an interactive timeline. Enhances user experience with animations and smooth transitions.</a:t>
            </a:r>
          </a:p>
          <a:p>
            <a:pPr>
              <a:buNone/>
            </a:pPr>
            <a:r>
              <a:rPr lang="en-IN" sz="1600" b="1" dirty="0">
                <a:latin typeface="Times New Roman" pitchFamily="18" charset="0"/>
                <a:cs typeface="Times New Roman" pitchFamily="18" charset="0"/>
              </a:rPr>
              <a:t>3. Backend (Python):</a:t>
            </a:r>
          </a:p>
          <a:p>
            <a:pPr>
              <a:buNone/>
            </a:pPr>
            <a:r>
              <a:rPr lang="en-IN" sz="1600" dirty="0">
                <a:latin typeface="Times New Roman" pitchFamily="18" charset="0"/>
                <a:cs typeface="Times New Roman" pitchFamily="18" charset="0"/>
              </a:rPr>
              <a:t>Handles user requests and fetches AI milestone data . Processes and serves structured data to the frontend.</a:t>
            </a:r>
          </a:p>
          <a:p>
            <a:pPr>
              <a:buNone/>
            </a:pPr>
            <a:r>
              <a:rPr lang="en-IN" sz="1600" b="1" dirty="0">
                <a:latin typeface="Times New Roman" pitchFamily="18" charset="0"/>
                <a:cs typeface="Times New Roman" pitchFamily="18" charset="0"/>
              </a:rPr>
              <a:t>4. Database (Python Data frame):</a:t>
            </a:r>
          </a:p>
          <a:p>
            <a:r>
              <a:rPr lang="en-IN" sz="1600" dirty="0">
                <a:latin typeface="Times New Roman" pitchFamily="18" charset="0"/>
                <a:cs typeface="Times New Roman" pitchFamily="18" charset="0"/>
              </a:rPr>
              <a:t>Stores AI milestones, including dates, descriptions, and relevant links. Enables efficient data retrieval and management</a:t>
            </a:r>
          </a:p>
          <a:p>
            <a:endParaRPr lang="en-IN" sz="16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A2178E2B-390A-7EC2-81AF-904CECD77F2F}"/>
              </a:ext>
            </a:extLst>
          </p:cNvPr>
          <p:cNvSpPr txBox="1"/>
          <p:nvPr/>
        </p:nvSpPr>
        <p:spPr>
          <a:xfrm>
            <a:off x="-538716" y="574267"/>
            <a:ext cx="6049924" cy="538609"/>
          </a:xfrm>
          <a:prstGeom prst="rect">
            <a:avLst/>
          </a:prstGeom>
          <a:noFill/>
        </p:spPr>
        <p:txBody>
          <a:bodyPr wrap="square">
            <a:spAutoFit/>
          </a:bodyPr>
          <a:lstStyle/>
          <a:p>
            <a:pPr algn="r"/>
            <a:r>
              <a:rPr lang="en-IN" sz="2900" b="1" dirty="0">
                <a:latin typeface="Times New Roman" pitchFamily="18" charset="0"/>
                <a:cs typeface="Times New Roman" pitchFamily="18" charset="0"/>
              </a:rPr>
              <a:t>System Architecture User </a:t>
            </a:r>
          </a:p>
        </p:txBody>
      </p:sp>
    </p:spTree>
    <p:extLst>
      <p:ext uri="{BB962C8B-B14F-4D97-AF65-F5344CB8AC3E}">
        <p14:creationId xmlns:p14="http://schemas.microsoft.com/office/powerpoint/2010/main" val="206284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xEl>
                                              <p:pRg st="0" end="0"/>
                                            </p:txEl>
                                          </p:spTgt>
                                        </p:tgtEl>
                                        <p:attrNameLst>
                                          <p:attrName>ppt_x</p:attrName>
                                          <p:attrName>ppt_y</p:attrName>
                                        </p:attrNameLst>
                                      </p:cBhvr>
                                    </p:animMotion>
                                    <p:animRot by="1500000">
                                      <p:cBhvr>
                                        <p:cTn id="7" dur="125" fill="hold">
                                          <p:stCondLst>
                                            <p:cond delay="0"/>
                                          </p:stCondLst>
                                        </p:cTn>
                                        <p:tgtEl>
                                          <p:spTgt spid="7">
                                            <p:txEl>
                                              <p:pRg st="0" end="0"/>
                                            </p:txEl>
                                          </p:spTgt>
                                        </p:tgtEl>
                                        <p:attrNameLst>
                                          <p:attrName>r</p:attrName>
                                        </p:attrNameLst>
                                      </p:cBhvr>
                                    </p:animRot>
                                    <p:animRot by="-1500000">
                                      <p:cBhvr>
                                        <p:cTn id="8" dur="125" fill="hold">
                                          <p:stCondLst>
                                            <p:cond delay="125"/>
                                          </p:stCondLst>
                                        </p:cTn>
                                        <p:tgtEl>
                                          <p:spTgt spid="7">
                                            <p:txEl>
                                              <p:pRg st="0" end="0"/>
                                            </p:txEl>
                                          </p:spTgt>
                                        </p:tgtEl>
                                        <p:attrNameLst>
                                          <p:attrName>r</p:attrName>
                                        </p:attrNameLst>
                                      </p:cBhvr>
                                    </p:animRot>
                                    <p:animRot by="-1500000">
                                      <p:cBhvr>
                                        <p:cTn id="9" dur="125" fill="hold">
                                          <p:stCondLst>
                                            <p:cond delay="250"/>
                                          </p:stCondLst>
                                        </p:cTn>
                                        <p:tgtEl>
                                          <p:spTgt spid="7">
                                            <p:txEl>
                                              <p:pRg st="0" end="0"/>
                                            </p:txEl>
                                          </p:spTgt>
                                        </p:tgtEl>
                                        <p:attrNameLst>
                                          <p:attrName>r</p:attrName>
                                        </p:attrNameLst>
                                      </p:cBhvr>
                                    </p:animRot>
                                    <p:animRot by="1500000">
                                      <p:cBhvr>
                                        <p:cTn id="10" dur="125" fill="hold">
                                          <p:stCondLst>
                                            <p:cond delay="375"/>
                                          </p:stCondLst>
                                        </p:cTn>
                                        <p:tgtEl>
                                          <p:spTgt spid="7">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down)">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wipe(down)">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wipe(down)">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down)">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wipe(down)">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wipe(down)">
                                      <p:cBhvr>
                                        <p:cTn id="5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 name="PlaceHolder 1"/>
          <p:cNvSpPr>
            <a:spLocks noGrp="1"/>
          </p:cNvSpPr>
          <p:nvPr>
            <p:ph type="title"/>
          </p:nvPr>
        </p:nvSpPr>
        <p:spPr>
          <a:xfrm>
            <a:off x="433246" y="-331920"/>
            <a:ext cx="4105080" cy="1790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dirty="0">
                <a:solidFill>
                  <a:schemeClr val="dk1"/>
                </a:solidFill>
                <a:latin typeface="Times New Roman" pitchFamily="18" charset="0"/>
                <a:ea typeface="Plus Jakarta Sans ExtraBold"/>
                <a:cs typeface="Times New Roman" pitchFamily="18" charset="0"/>
              </a:rPr>
              <a:t>Conclusions</a:t>
            </a:r>
            <a:endParaRPr lang="fr-FR" sz="2900" b="1" strike="noStrike" spc="-1" dirty="0">
              <a:solidFill>
                <a:schemeClr val="dk1"/>
              </a:solidFill>
              <a:latin typeface="Times New Roman" pitchFamily="18" charset="0"/>
              <a:cs typeface="Times New Roman" pitchFamily="18" charset="0"/>
            </a:endParaRPr>
          </a:p>
        </p:txBody>
      </p:sp>
      <p:grpSp>
        <p:nvGrpSpPr>
          <p:cNvPr id="1762" name="Google Shape;1482;p40"/>
          <p:cNvGrpSpPr/>
          <p:nvPr/>
        </p:nvGrpSpPr>
        <p:grpSpPr>
          <a:xfrm>
            <a:off x="4822920" y="652680"/>
            <a:ext cx="4071240" cy="3669120"/>
            <a:chOff x="4822920" y="652680"/>
            <a:chExt cx="4071240" cy="3669120"/>
          </a:xfrm>
        </p:grpSpPr>
        <p:sp>
          <p:nvSpPr>
            <p:cNvPr id="1763"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65" name="Google Shape;1485;p40"/>
            <p:cNvGrpSpPr/>
            <p:nvPr/>
          </p:nvGrpSpPr>
          <p:grpSpPr>
            <a:xfrm>
              <a:off x="4889520" y="1248120"/>
              <a:ext cx="3175560" cy="2414520"/>
              <a:chOff x="4889520" y="1248120"/>
              <a:chExt cx="3175560" cy="2414520"/>
            </a:xfrm>
          </p:grpSpPr>
          <p:sp>
            <p:nvSpPr>
              <p:cNvPr id="1766"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8"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9"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0"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2"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3"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4"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5"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76"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7"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9"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5"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6"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7"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8"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9"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0"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5"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7"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8"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9"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0"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2"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3"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4"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805" name="Google Shape;1525;p40"/>
            <p:cNvCxnSpPr/>
            <p:nvPr/>
          </p:nvCxnSpPr>
          <p:spPr>
            <a:xfrm>
              <a:off x="4822920" y="4165560"/>
              <a:ext cx="4021560" cy="360"/>
            </a:xfrm>
            <a:prstGeom prst="straightConnector1">
              <a:avLst/>
            </a:prstGeom>
            <a:ln w="9525">
              <a:solidFill>
                <a:srgbClr val="FFFEF4"/>
              </a:solidFill>
              <a:round/>
            </a:ln>
          </p:spPr>
        </p:cxnSp>
        <p:sp>
          <p:nvSpPr>
            <p:cNvPr id="1806"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07" name="Google Shape;1527;p40"/>
            <p:cNvGrpSpPr/>
            <p:nvPr/>
          </p:nvGrpSpPr>
          <p:grpSpPr>
            <a:xfrm>
              <a:off x="6999480" y="1776960"/>
              <a:ext cx="1894680" cy="2387520"/>
              <a:chOff x="6999480" y="1776960"/>
              <a:chExt cx="1894680" cy="2387520"/>
            </a:xfrm>
          </p:grpSpPr>
          <p:sp>
            <p:nvSpPr>
              <p:cNvPr id="1808"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9"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0"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9"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0"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1"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2"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3"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4"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5"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8"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29" name="Google Shape;1549;p40"/>
            <p:cNvGrpSpPr/>
            <p:nvPr/>
          </p:nvGrpSpPr>
          <p:grpSpPr>
            <a:xfrm>
              <a:off x="5405760" y="665280"/>
              <a:ext cx="326520" cy="328320"/>
              <a:chOff x="5405760" y="665280"/>
              <a:chExt cx="326520" cy="328320"/>
            </a:xfrm>
          </p:grpSpPr>
          <p:sp>
            <p:nvSpPr>
              <p:cNvPr id="1830"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1"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2"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3"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4"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5"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6"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8"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9"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 name="Subtitle 2">
            <a:extLst>
              <a:ext uri="{FF2B5EF4-FFF2-40B4-BE49-F238E27FC236}">
                <a16:creationId xmlns:a16="http://schemas.microsoft.com/office/drawing/2014/main" id="{3AA1546D-589F-805B-C584-02B03D6A2D65}"/>
              </a:ext>
            </a:extLst>
          </p:cNvPr>
          <p:cNvSpPr>
            <a:spLocks noGrp="1" noChangeArrowheads="1"/>
          </p:cNvSpPr>
          <p:nvPr>
            <p:ph type="subTitle"/>
          </p:nvPr>
        </p:nvSpPr>
        <p:spPr bwMode="auto">
          <a:xfrm>
            <a:off x="372794" y="1566340"/>
            <a:ext cx="46191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Times New Roman" pitchFamily="18" charset="0"/>
                <a:cs typeface="Times New Roman" pitchFamily="18" charset="0"/>
              </a:rPr>
              <a:t>This project highlights the effective use of multiple Python libraries to create an AI timeline that visually represents key milestones. By integrating </a:t>
            </a:r>
            <a:r>
              <a:rPr lang="en-US" sz="1600" b="1" dirty="0">
                <a:latin typeface="Times New Roman" pitchFamily="18" charset="0"/>
                <a:cs typeface="Times New Roman" pitchFamily="18" charset="0"/>
              </a:rPr>
              <a:t>pandas</a:t>
            </a:r>
            <a:r>
              <a:rPr lang="en-US" sz="1600" dirty="0">
                <a:latin typeface="Times New Roman" pitchFamily="18" charset="0"/>
                <a:cs typeface="Times New Roman" pitchFamily="18" charset="0"/>
              </a:rPr>
              <a:t> for structured data handling, </a:t>
            </a:r>
            <a:r>
              <a:rPr lang="en-US" sz="1600" b="1"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for efficient computations, </a:t>
            </a:r>
            <a:r>
              <a:rPr lang="en-US" sz="1600" b="1" dirty="0">
                <a:latin typeface="Times New Roman" pitchFamily="18" charset="0"/>
                <a:cs typeface="Times New Roman" pitchFamily="18" charset="0"/>
              </a:rPr>
              <a:t>matplotlib</a:t>
            </a:r>
            <a:r>
              <a:rPr lang="en-US" sz="1600" dirty="0">
                <a:latin typeface="Times New Roman" pitchFamily="18" charset="0"/>
                <a:cs typeface="Times New Roman" pitchFamily="18" charset="0"/>
              </a:rPr>
              <a:t> for data visualization, we demonstrate how these tools work together to create a dynamic and engaging timeline.</a:t>
            </a: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760"/>
                                        </p:tgtEl>
                                        <p:attrNameLst>
                                          <p:attrName>ppt_x</p:attrName>
                                          <p:attrName>ppt_y</p:attrName>
                                        </p:attrNameLst>
                                      </p:cBhvr>
                                    </p:animMotion>
                                    <p:animRot by="1500000">
                                      <p:cBhvr>
                                        <p:cTn id="7" dur="125" fill="hold">
                                          <p:stCondLst>
                                            <p:cond delay="0"/>
                                          </p:stCondLst>
                                        </p:cTn>
                                        <p:tgtEl>
                                          <p:spTgt spid="1760"/>
                                        </p:tgtEl>
                                        <p:attrNameLst>
                                          <p:attrName>r</p:attrName>
                                        </p:attrNameLst>
                                      </p:cBhvr>
                                    </p:animRot>
                                    <p:animRot by="-1500000">
                                      <p:cBhvr>
                                        <p:cTn id="8" dur="125" fill="hold">
                                          <p:stCondLst>
                                            <p:cond delay="125"/>
                                          </p:stCondLst>
                                        </p:cTn>
                                        <p:tgtEl>
                                          <p:spTgt spid="1760"/>
                                        </p:tgtEl>
                                        <p:attrNameLst>
                                          <p:attrName>r</p:attrName>
                                        </p:attrNameLst>
                                      </p:cBhvr>
                                    </p:animRot>
                                    <p:animRot by="-1500000">
                                      <p:cBhvr>
                                        <p:cTn id="9" dur="125" fill="hold">
                                          <p:stCondLst>
                                            <p:cond delay="250"/>
                                          </p:stCondLst>
                                        </p:cTn>
                                        <p:tgtEl>
                                          <p:spTgt spid="1760"/>
                                        </p:tgtEl>
                                        <p:attrNameLst>
                                          <p:attrName>r</p:attrName>
                                        </p:attrNameLst>
                                      </p:cBhvr>
                                    </p:animRot>
                                    <p:animRot by="1500000">
                                      <p:cBhvr>
                                        <p:cTn id="10" dur="125" fill="hold">
                                          <p:stCondLst>
                                            <p:cond delay="375"/>
                                          </p:stCondLst>
                                        </p:cTn>
                                        <p:tgtEl>
                                          <p:spTgt spid="176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6670" y="953037"/>
            <a:ext cx="3412902" cy="523220"/>
          </a:xfrm>
          <a:prstGeom prst="rect">
            <a:avLst/>
          </a:prstGeom>
          <a:noFill/>
        </p:spPr>
        <p:txBody>
          <a:bodyPr wrap="square" rtlCol="0">
            <a:spAutoFit/>
          </a:bodyPr>
          <a:lstStyle/>
          <a:p>
            <a:r>
              <a:rPr lang="en-IN" sz="2800" dirty="0">
                <a:latin typeface="Times New Roman" pitchFamily="18" charset="0"/>
                <a:cs typeface="Times New Roman" pitchFamily="18" charset="0"/>
              </a:rPr>
              <a:t>Reference: </a:t>
            </a:r>
          </a:p>
        </p:txBody>
      </p:sp>
      <p:sp>
        <p:nvSpPr>
          <p:cNvPr id="3" name="Rectangle 2"/>
          <p:cNvSpPr/>
          <p:nvPr/>
        </p:nvSpPr>
        <p:spPr>
          <a:xfrm>
            <a:off x="734096" y="1422917"/>
            <a:ext cx="6123904" cy="1231106"/>
          </a:xfrm>
          <a:prstGeom prst="rect">
            <a:avLst/>
          </a:prstGeom>
        </p:spPr>
        <p:txBody>
          <a:bodyPr wrap="square">
            <a:spAutoFit/>
          </a:bodyPr>
          <a:lstStyle/>
          <a:p>
            <a:pPr algn="just"/>
            <a:endParaRPr lang="en-US" sz="12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1. Brief history of past present futures of artificial intelligence</a:t>
            </a:r>
            <a:endParaRPr lang="en-IN" sz="1400" dirty="0">
              <a:latin typeface="Times New Roman" pitchFamily="18" charset="0"/>
              <a:cs typeface="Times New Roman" pitchFamily="18" charset="0"/>
            </a:endParaRPr>
          </a:p>
          <a:p>
            <a:r>
              <a:rPr lang="en-US" sz="1400" b="1" dirty="0">
                <a:latin typeface="Times New Roman" pitchFamily="18" charset="0"/>
                <a:cs typeface="Times New Roman" pitchFamily="18" charset="0"/>
                <a:hlinkClick r:id="rId2"/>
              </a:rPr>
              <a:t>Link</a:t>
            </a:r>
            <a:r>
              <a:rPr lang="en-US" sz="1400" dirty="0">
                <a:latin typeface="Times New Roman" pitchFamily="18" charset="0"/>
                <a:cs typeface="Times New Roman" pitchFamily="18" charset="0"/>
                <a:hlinkClick r:id="rId2"/>
              </a:rPr>
              <a:t>:-   https://www.researchgate.net/publication/334539401_A_Brief_History_of_Artificial_Intelligence_On_the_Past_Present_and_Future_of_Artificial_Intelligence</a:t>
            </a:r>
            <a:r>
              <a:rPr lang="en-US" sz="2000" dirty="0"/>
              <a:t>?</a:t>
            </a:r>
          </a:p>
        </p:txBody>
      </p:sp>
      <p:sp>
        <p:nvSpPr>
          <p:cNvPr id="5" name="TextBox 4"/>
          <p:cNvSpPr txBox="1"/>
          <p:nvPr/>
        </p:nvSpPr>
        <p:spPr>
          <a:xfrm>
            <a:off x="734095" y="2885403"/>
            <a:ext cx="6555347" cy="1600438"/>
          </a:xfrm>
          <a:prstGeom prst="rect">
            <a:avLst/>
          </a:prstGeom>
          <a:noFill/>
        </p:spPr>
        <p:txBody>
          <a:bodyPr wrap="square" rtlCol="0">
            <a:spAutoFit/>
          </a:bodyPr>
          <a:lstStyle/>
          <a:p>
            <a:r>
              <a:rPr lang="en-US" sz="1400" dirty="0">
                <a:latin typeface="Times New Roman" pitchFamily="18" charset="0"/>
                <a:cs typeface="Times New Roman" pitchFamily="18" charset="0"/>
              </a:rPr>
              <a:t>2. This review presents a detailed timeline of Al history, highlighting significant milestones from Aristotle to the present.</a:t>
            </a:r>
          </a:p>
          <a:p>
            <a:r>
              <a:rPr lang="en-US" sz="1400" b="1" u="sng" dirty="0">
                <a:latin typeface="Times New Roman" pitchFamily="18" charset="0"/>
                <a:cs typeface="Times New Roman" pitchFamily="18" charset="0"/>
              </a:rPr>
              <a:t>Link</a:t>
            </a:r>
            <a:r>
              <a:rPr lang="en-US" sz="1400" u="sng" dirty="0">
                <a:latin typeface="Times New Roman" pitchFamily="18" charset="0"/>
                <a:cs typeface="Times New Roman" pitchFamily="18" charset="0"/>
              </a:rPr>
              <a:t> :              https://www.researchgate.net/publication/385939923_Artificial_Intelligence_Through_Time_A_Comprehensive_Historical_Review/link/676fb15600aa3770e0c2516f/download?_tp=eyJjb250ZXh0Ijp7ImZpcnN0UGFnZSI6InB1YmxpY2F0aW9uIiwicGFnZSI6InB1YmxpY2F0aW9uIn19</a:t>
            </a:r>
            <a:endParaRPr lang="en-IN" sz="1400" u="sng" dirty="0">
              <a:latin typeface="Times New Roman" pitchFamily="18" charset="0"/>
              <a:cs typeface="Times New Roman" pitchFamily="18" charset="0"/>
            </a:endParaRPr>
          </a:p>
        </p:txBody>
      </p:sp>
    </p:spTree>
    <p:extLst>
      <p:ext uri="{BB962C8B-B14F-4D97-AF65-F5344CB8AC3E}">
        <p14:creationId xmlns:p14="http://schemas.microsoft.com/office/powerpoint/2010/main" val="337805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xEl>
                                              <p:pRg st="0" end="0"/>
                                            </p:txEl>
                                          </p:spTgt>
                                        </p:tgtEl>
                                        <p:attrNameLst>
                                          <p:attrName>ppt_x</p:attrName>
                                          <p:attrName>ppt_y</p:attrName>
                                        </p:attrNameLst>
                                      </p:cBhvr>
                                    </p:animMotion>
                                    <p:animRot by="1500000">
                                      <p:cBhvr>
                                        <p:cTn id="7" dur="125" fill="hold">
                                          <p:stCondLst>
                                            <p:cond delay="0"/>
                                          </p:stCondLst>
                                        </p:cTn>
                                        <p:tgtEl>
                                          <p:spTgt spid="2">
                                            <p:txEl>
                                              <p:pRg st="0" end="0"/>
                                            </p:txEl>
                                          </p:spTgt>
                                        </p:tgtEl>
                                        <p:attrNameLst>
                                          <p:attrName>r</p:attrName>
                                        </p:attrNameLst>
                                      </p:cBhvr>
                                    </p:animRot>
                                    <p:animRot by="-1500000">
                                      <p:cBhvr>
                                        <p:cTn id="8" dur="125" fill="hold">
                                          <p:stCondLst>
                                            <p:cond delay="125"/>
                                          </p:stCondLst>
                                        </p:cTn>
                                        <p:tgtEl>
                                          <p:spTgt spid="2">
                                            <p:txEl>
                                              <p:pRg st="0" end="0"/>
                                            </p:txEl>
                                          </p:spTgt>
                                        </p:tgtEl>
                                        <p:attrNameLst>
                                          <p:attrName>r</p:attrName>
                                        </p:attrNameLst>
                                      </p:cBhvr>
                                    </p:animRot>
                                    <p:animRot by="-1500000">
                                      <p:cBhvr>
                                        <p:cTn id="9" dur="125" fill="hold">
                                          <p:stCondLst>
                                            <p:cond delay="250"/>
                                          </p:stCondLst>
                                        </p:cTn>
                                        <p:tgtEl>
                                          <p:spTgt spid="2">
                                            <p:txEl>
                                              <p:pRg st="0" end="0"/>
                                            </p:txEl>
                                          </p:spTgt>
                                        </p:tgtEl>
                                        <p:attrNameLst>
                                          <p:attrName>r</p:attrName>
                                        </p:attrNameLst>
                                      </p:cBhvr>
                                    </p:animRot>
                                    <p:animRot by="1500000">
                                      <p:cBhvr>
                                        <p:cTn id="10" dur="125" fill="hold">
                                          <p:stCondLst>
                                            <p:cond delay="375"/>
                                          </p:stCondLst>
                                        </p:cTn>
                                        <p:tgtEl>
                                          <p:spTgt spid="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down)">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wipe(down)">
                                      <p:cBhvr>
                                        <p:cTn id="3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764" y="786804"/>
            <a:ext cx="1758815" cy="800219"/>
          </a:xfrm>
          <a:prstGeom prst="rect">
            <a:avLst/>
          </a:prstGeom>
          <a:noFill/>
        </p:spPr>
        <p:txBody>
          <a:bodyPr wrap="none" rtlCol="0">
            <a:spAutoFit/>
          </a:bodyPr>
          <a:lstStyle/>
          <a:p>
            <a:r>
              <a:rPr lang="en-IN" sz="2800" dirty="0">
                <a:latin typeface="Times New Roman" pitchFamily="18" charset="0"/>
                <a:cs typeface="Times New Roman" pitchFamily="18" charset="0"/>
              </a:rPr>
              <a:t>Reference</a:t>
            </a:r>
            <a:r>
              <a:rPr lang="en-IN" dirty="0">
                <a:latin typeface="Times New Roman" pitchFamily="18" charset="0"/>
                <a:cs typeface="Times New Roman" pitchFamily="18" charset="0"/>
              </a:rPr>
              <a:t>: </a:t>
            </a:r>
          </a:p>
          <a:p>
            <a:endParaRPr lang="en-IN" dirty="0"/>
          </a:p>
        </p:txBody>
      </p:sp>
      <p:sp>
        <p:nvSpPr>
          <p:cNvPr id="4" name="TextBox 3"/>
          <p:cNvSpPr txBox="1"/>
          <p:nvPr/>
        </p:nvSpPr>
        <p:spPr>
          <a:xfrm>
            <a:off x="998113" y="1693572"/>
            <a:ext cx="184731" cy="261610"/>
          </a:xfrm>
          <a:prstGeom prst="rect">
            <a:avLst/>
          </a:prstGeom>
          <a:noFill/>
        </p:spPr>
        <p:txBody>
          <a:bodyPr wrap="none" rtlCol="0">
            <a:spAutoFit/>
          </a:bodyPr>
          <a:lstStyle/>
          <a:p>
            <a:endParaRPr lang="en-IN" sz="1100" dirty="0"/>
          </a:p>
        </p:txBody>
      </p:sp>
      <p:sp>
        <p:nvSpPr>
          <p:cNvPr id="5" name="TextBox 4"/>
          <p:cNvSpPr txBox="1"/>
          <p:nvPr/>
        </p:nvSpPr>
        <p:spPr>
          <a:xfrm>
            <a:off x="861449" y="1402356"/>
            <a:ext cx="4990711" cy="1815882"/>
          </a:xfrm>
          <a:prstGeom prst="rect">
            <a:avLst/>
          </a:prstGeom>
          <a:noFill/>
        </p:spPr>
        <p:txBody>
          <a:bodyPr wrap="square" rtlCol="0">
            <a:spAutoFit/>
          </a:bodyPr>
          <a:lstStyle/>
          <a:p>
            <a:r>
              <a:rPr lang="en-US" sz="1400" dirty="0">
                <a:latin typeface="Times New Roman" pitchFamily="18" charset="0"/>
                <a:cs typeface="Times New Roman" pitchFamily="18" charset="0"/>
              </a:rPr>
              <a:t>3. This foundational paper introduces </a:t>
            </a:r>
            <a:r>
              <a:rPr lang="en-US" sz="1400" dirty="0" err="1">
                <a:latin typeface="Times New Roman" pitchFamily="18" charset="0"/>
                <a:cs typeface="Times New Roman" pitchFamily="18" charset="0"/>
              </a:rPr>
              <a:t>Matplotlib</a:t>
            </a:r>
            <a:r>
              <a:rPr lang="en-US" sz="1400" dirty="0">
                <a:latin typeface="Times New Roman" pitchFamily="18" charset="0"/>
                <a:cs typeface="Times New Roman" pitchFamily="18" charset="0"/>
              </a:rPr>
              <a:t> as a 2D plotting library for Python, detailing its capabilities in visualizing scientific, engineering, and financial data.</a:t>
            </a:r>
          </a:p>
          <a:p>
            <a:r>
              <a:rPr lang="en-US" sz="1400" b="1" u="sng" dirty="0">
                <a:latin typeface="Times New Roman" pitchFamily="18" charset="0"/>
                <a:cs typeface="Times New Roman" pitchFamily="18" charset="0"/>
              </a:rPr>
              <a:t>Link</a:t>
            </a:r>
            <a:r>
              <a:rPr lang="en-US" sz="1400" u="sng" dirty="0">
                <a:latin typeface="Times New Roman" pitchFamily="18" charset="0"/>
                <a:cs typeface="Times New Roman" pitchFamily="18" charset="0"/>
              </a:rPr>
              <a:t> : https://www.researchgate.net/publication/234238535_matplotlib__A_Portable_Python_Plotting_Package/link/0deec515b54c833908000000/download?_tp=eyJjb250ZXh0Ijp7ImZpcnN0UGFnZSI6InB1YmxpY2F0aW9uIiwicGFnZSI6InB1YmxpY2F0aW9uIn19</a:t>
            </a:r>
            <a:endParaRPr lang="en-IN" sz="1400" u="sng" dirty="0">
              <a:latin typeface="Times New Roman" pitchFamily="18" charset="0"/>
              <a:cs typeface="Times New Roman" pitchFamily="18" charset="0"/>
            </a:endParaRPr>
          </a:p>
        </p:txBody>
      </p:sp>
    </p:spTree>
    <p:extLst>
      <p:ext uri="{BB962C8B-B14F-4D97-AF65-F5344CB8AC3E}">
        <p14:creationId xmlns:p14="http://schemas.microsoft.com/office/powerpoint/2010/main" val="163309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xEl>
                                              <p:pRg st="0" end="0"/>
                                            </p:txEl>
                                          </p:spTgt>
                                        </p:tgtEl>
                                        <p:attrNameLst>
                                          <p:attrName>ppt_x</p:attrName>
                                          <p:attrName>ppt_y</p:attrName>
                                        </p:attrNameLst>
                                      </p:cBhvr>
                                    </p:animMotion>
                                    <p:animRot by="1500000">
                                      <p:cBhvr>
                                        <p:cTn id="7" dur="125" fill="hold">
                                          <p:stCondLst>
                                            <p:cond delay="0"/>
                                          </p:stCondLst>
                                        </p:cTn>
                                        <p:tgtEl>
                                          <p:spTgt spid="2">
                                            <p:txEl>
                                              <p:pRg st="0" end="0"/>
                                            </p:txEl>
                                          </p:spTgt>
                                        </p:tgtEl>
                                        <p:attrNameLst>
                                          <p:attrName>r</p:attrName>
                                        </p:attrNameLst>
                                      </p:cBhvr>
                                    </p:animRot>
                                    <p:animRot by="-1500000">
                                      <p:cBhvr>
                                        <p:cTn id="8" dur="125" fill="hold">
                                          <p:stCondLst>
                                            <p:cond delay="125"/>
                                          </p:stCondLst>
                                        </p:cTn>
                                        <p:tgtEl>
                                          <p:spTgt spid="2">
                                            <p:txEl>
                                              <p:pRg st="0" end="0"/>
                                            </p:txEl>
                                          </p:spTgt>
                                        </p:tgtEl>
                                        <p:attrNameLst>
                                          <p:attrName>r</p:attrName>
                                        </p:attrNameLst>
                                      </p:cBhvr>
                                    </p:animRot>
                                    <p:animRot by="-1500000">
                                      <p:cBhvr>
                                        <p:cTn id="9" dur="125" fill="hold">
                                          <p:stCondLst>
                                            <p:cond delay="250"/>
                                          </p:stCondLst>
                                        </p:cTn>
                                        <p:tgtEl>
                                          <p:spTgt spid="2">
                                            <p:txEl>
                                              <p:pRg st="0" end="0"/>
                                            </p:txEl>
                                          </p:spTgt>
                                        </p:tgtEl>
                                        <p:attrNameLst>
                                          <p:attrName>r</p:attrName>
                                        </p:attrNameLst>
                                      </p:cBhvr>
                                    </p:animRot>
                                    <p:animRot by="1500000">
                                      <p:cBhvr>
                                        <p:cTn id="10" dur="125" fill="hold">
                                          <p:stCondLst>
                                            <p:cond delay="375"/>
                                          </p:stCondLst>
                                        </p:cTn>
                                        <p:tgtEl>
                                          <p:spTgt spid="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F2137-2C40-B5C0-C48A-3695D9C4444A}"/>
              </a:ext>
            </a:extLst>
          </p:cNvPr>
          <p:cNvSpPr txBox="1"/>
          <p:nvPr/>
        </p:nvSpPr>
        <p:spPr>
          <a:xfrm>
            <a:off x="1438656" y="1786920"/>
            <a:ext cx="6778752" cy="1569660"/>
          </a:xfrm>
          <a:prstGeom prst="rect">
            <a:avLst/>
          </a:prstGeom>
          <a:noFill/>
        </p:spPr>
        <p:txBody>
          <a:bodyPr wrap="square" rtlCol="0">
            <a:spAutoFit/>
          </a:bodyPr>
          <a:lstStyle/>
          <a:p>
            <a:r>
              <a:rPr lang="en-US" sz="9600" dirty="0">
                <a:latin typeface="Times New Roman" pitchFamily="18" charset="0"/>
                <a:ea typeface="ADLaM Display" panose="02010000000000000000" pitchFamily="2" charset="0"/>
                <a:cs typeface="Times New Roman" pitchFamily="18" charset="0"/>
              </a:rPr>
              <a:t>Thank You</a:t>
            </a:r>
            <a:endParaRPr lang="en-IN" sz="9600" dirty="0">
              <a:latin typeface="Times New Roman" pitchFamily="18" charset="0"/>
              <a:ea typeface="ADLaM Display" panose="02010000000000000000" pitchFamily="2" charset="0"/>
              <a:cs typeface="Times New Roman" pitchFamily="18" charset="0"/>
            </a:endParaRPr>
          </a:p>
        </p:txBody>
      </p:sp>
    </p:spTree>
    <p:extLst>
      <p:ext uri="{BB962C8B-B14F-4D97-AF65-F5344CB8AC3E}">
        <p14:creationId xmlns:p14="http://schemas.microsoft.com/office/powerpoint/2010/main" val="284479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5" name="Google Shape;1567;p41"/>
          <p:cNvGrpSpPr/>
          <p:nvPr/>
        </p:nvGrpSpPr>
        <p:grpSpPr>
          <a:xfrm>
            <a:off x="5102640" y="1183320"/>
            <a:ext cx="326520" cy="328320"/>
            <a:chOff x="5102640" y="1183320"/>
            <a:chExt cx="326520" cy="328320"/>
          </a:xfrm>
        </p:grpSpPr>
        <p:sp>
          <p:nvSpPr>
            <p:cNvPr id="1356"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8"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0"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6" name="Google Shape;1578;p41"/>
          <p:cNvGrpSpPr/>
          <p:nvPr/>
        </p:nvGrpSpPr>
        <p:grpSpPr>
          <a:xfrm>
            <a:off x="261168" y="646272"/>
            <a:ext cx="3908496" cy="3438048"/>
            <a:chOff x="592200" y="539640"/>
            <a:chExt cx="3810240" cy="3237480"/>
          </a:xfrm>
        </p:grpSpPr>
        <p:grpSp>
          <p:nvGrpSpPr>
            <p:cNvPr id="1367" name="Google Shape;1579;p41"/>
            <p:cNvGrpSpPr/>
            <p:nvPr/>
          </p:nvGrpSpPr>
          <p:grpSpPr>
            <a:xfrm>
              <a:off x="704160" y="539640"/>
              <a:ext cx="3444480" cy="3237480"/>
              <a:chOff x="704160" y="539640"/>
              <a:chExt cx="3444480" cy="3237480"/>
            </a:xfrm>
          </p:grpSpPr>
          <p:sp>
            <p:nvSpPr>
              <p:cNvPr id="1368"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0" name="Google Shape;1582;p41"/>
            <p:cNvGrpSpPr/>
            <p:nvPr/>
          </p:nvGrpSpPr>
          <p:grpSpPr>
            <a:xfrm>
              <a:off x="1639440" y="1274040"/>
              <a:ext cx="2230920" cy="2223720"/>
              <a:chOff x="1639440" y="1274040"/>
              <a:chExt cx="2230920" cy="2223720"/>
            </a:xfrm>
          </p:grpSpPr>
          <p:sp>
            <p:nvSpPr>
              <p:cNvPr id="1371"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dirty="0">
                  <a:solidFill>
                    <a:srgbClr val="000000"/>
                  </a:solidFill>
                  <a:latin typeface="OpenSymbol"/>
                </a:endParaRPr>
              </a:p>
            </p:txBody>
          </p:sp>
          <p:sp>
            <p:nvSpPr>
              <p:cNvPr id="1374"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587;p41"/>
              <p:cNvSpPr/>
              <p:nvPr/>
            </p:nvSpPr>
            <p:spPr>
              <a:xfrm>
                <a:off x="1720944" y="137412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2"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7"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8"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9"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0"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1"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4"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5"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6"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8"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1"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2"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2"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3"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4"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5"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6"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27" name="Google Shape;1639;p41"/>
            <p:cNvGrpSpPr/>
            <p:nvPr/>
          </p:nvGrpSpPr>
          <p:grpSpPr>
            <a:xfrm>
              <a:off x="1461600" y="1706400"/>
              <a:ext cx="883800" cy="1798560"/>
              <a:chOff x="1461600" y="1706400"/>
              <a:chExt cx="883800" cy="1798560"/>
            </a:xfrm>
          </p:grpSpPr>
          <p:sp>
            <p:nvSpPr>
              <p:cNvPr id="1428"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4"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5"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6"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8"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0"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1"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442" name="Google Shape;1654;p41"/>
            <p:cNvCxnSpPr/>
            <p:nvPr/>
          </p:nvCxnSpPr>
          <p:spPr>
            <a:xfrm flipH="1">
              <a:off x="592200" y="3497760"/>
              <a:ext cx="3810600" cy="360"/>
            </a:xfrm>
            <a:prstGeom prst="straightConnector1">
              <a:avLst/>
            </a:prstGeom>
            <a:ln w="9525">
              <a:solidFill>
                <a:srgbClr val="FFFEF4"/>
              </a:solidFill>
              <a:round/>
            </a:ln>
          </p:spPr>
        </p:cxnSp>
        <p:sp>
          <p:nvSpPr>
            <p:cNvPr id="1443"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44" name="Google Shape;1656;p41"/>
            <p:cNvGrpSpPr/>
            <p:nvPr/>
          </p:nvGrpSpPr>
          <p:grpSpPr>
            <a:xfrm>
              <a:off x="598680" y="2361600"/>
              <a:ext cx="733680" cy="1132920"/>
              <a:chOff x="598680" y="2361600"/>
              <a:chExt cx="733680" cy="1132920"/>
            </a:xfrm>
          </p:grpSpPr>
          <p:sp>
            <p:nvSpPr>
              <p:cNvPr id="1445"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0"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0"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1"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62"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3"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 name="TextBox 2">
            <a:extLst>
              <a:ext uri="{FF2B5EF4-FFF2-40B4-BE49-F238E27FC236}">
                <a16:creationId xmlns:a16="http://schemas.microsoft.com/office/drawing/2014/main" id="{7594B1E7-1E75-2A28-BD59-EFD636D435B8}"/>
              </a:ext>
            </a:extLst>
          </p:cNvPr>
          <p:cNvSpPr txBox="1"/>
          <p:nvPr/>
        </p:nvSpPr>
        <p:spPr>
          <a:xfrm>
            <a:off x="4007189" y="1010424"/>
            <a:ext cx="6420576" cy="605550"/>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IN" sz="2900" b="1" i="0" u="none" strike="noStrike" kern="0" cap="none" spc="0" normalizeH="0" baseline="0" noProof="0" dirty="0">
                <a:ln>
                  <a:noFill/>
                </a:ln>
                <a:effectLst/>
                <a:uLnTx/>
                <a:uFillTx/>
                <a:latin typeface="Times New Roman" pitchFamily="18" charset="0"/>
                <a:cs typeface="Times New Roman" pitchFamily="18" charset="0"/>
                <a:sym typeface="Golos Text Medium"/>
              </a:rPr>
              <a:t>Problem Statement</a:t>
            </a:r>
          </a:p>
        </p:txBody>
      </p:sp>
      <p:sp>
        <p:nvSpPr>
          <p:cNvPr id="7" name="TextBox 6">
            <a:extLst>
              <a:ext uri="{FF2B5EF4-FFF2-40B4-BE49-F238E27FC236}">
                <a16:creationId xmlns:a16="http://schemas.microsoft.com/office/drawing/2014/main" id="{2FA92EBC-AC87-C5CF-BCD6-DD647072C2A3}"/>
              </a:ext>
            </a:extLst>
          </p:cNvPr>
          <p:cNvSpPr txBox="1"/>
          <p:nvPr/>
        </p:nvSpPr>
        <p:spPr>
          <a:xfrm>
            <a:off x="4007189" y="1585903"/>
            <a:ext cx="4492696" cy="2062103"/>
          </a:xfrm>
          <a:prstGeom prst="rect">
            <a:avLst/>
          </a:prstGeom>
          <a:noFill/>
        </p:spPr>
        <p:txBody>
          <a:bodyPr wrap="square">
            <a:spAutoFit/>
          </a:bodyPr>
          <a:lstStyle/>
          <a:p>
            <a:pPr algn="just"/>
            <a:r>
              <a:rPr lang="en-US" sz="1600" dirty="0">
                <a:latin typeface="Times New Roman" pitchFamily="18" charset="0"/>
                <a:cs typeface="Times New Roman" pitchFamily="18" charset="0"/>
              </a:rPr>
              <a:t>The goal of this project is to create an interactive  timeline using Python libraries. Instead of focusing on AI milestones, the emphasis is on demonstrating how different Python libraries are utilized to implement an interactive and dynamic timeline. The challenge is to efficiently process data, visualize the timeline, animate elements for engagement, and seamlessly integrate the output into a PPT format.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515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 name="PlaceHolder 1"/>
          <p:cNvSpPr>
            <a:spLocks noGrp="1"/>
          </p:cNvSpPr>
          <p:nvPr>
            <p:ph type="title"/>
          </p:nvPr>
        </p:nvSpPr>
        <p:spPr>
          <a:xfrm>
            <a:off x="1117800" y="1262520"/>
            <a:ext cx="3657240" cy="581184"/>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200" b="1" strike="noStrike" spc="-1" dirty="0">
                <a:solidFill>
                  <a:schemeClr val="dk1"/>
                </a:solidFill>
                <a:latin typeface="Times New Roman" pitchFamily="18" charset="0"/>
                <a:ea typeface="Plus Jakarta Sans ExtraBold"/>
                <a:cs typeface="Times New Roman" pitchFamily="18" charset="0"/>
              </a:rPr>
              <a:t>Solution :</a:t>
            </a:r>
            <a:endParaRPr lang="fr-FR" sz="3200" b="1" strike="noStrike" spc="-1" dirty="0">
              <a:solidFill>
                <a:schemeClr val="dk1"/>
              </a:solidFill>
              <a:latin typeface="Times New Roman" pitchFamily="18" charset="0"/>
              <a:cs typeface="Times New Roman" pitchFamily="18" charset="0"/>
            </a:endParaRPr>
          </a:p>
        </p:txBody>
      </p:sp>
      <p:sp>
        <p:nvSpPr>
          <p:cNvPr id="1344" name="PlaceHolder 2"/>
          <p:cNvSpPr>
            <a:spLocks noGrp="1"/>
          </p:cNvSpPr>
          <p:nvPr>
            <p:ph type="subTitle"/>
          </p:nvPr>
        </p:nvSpPr>
        <p:spPr>
          <a:xfrm>
            <a:off x="979020" y="2032781"/>
            <a:ext cx="7152106" cy="2044163"/>
          </a:xfrm>
          <a:prstGeom prst="rect">
            <a:avLst/>
          </a:prstGeom>
          <a:noFill/>
          <a:ln w="0">
            <a:noFill/>
          </a:ln>
        </p:spPr>
        <p:txBody>
          <a:bodyPr lIns="91440" tIns="91440" rIns="91440" bIns="91440" anchor="t">
            <a:noAutofit/>
          </a:bodyPr>
          <a:lstStyle/>
          <a:p>
            <a:pPr marL="514350" indent="-285750" algn="just"/>
            <a:r>
              <a:rPr lang="en" sz="1600" b="0" strike="noStrike" spc="-1" dirty="0">
                <a:solidFill>
                  <a:schemeClr val="dk1"/>
                </a:solidFill>
                <a:latin typeface="Times New Roman" pitchFamily="18" charset="0"/>
                <a:ea typeface="DM Sans"/>
                <a:cs typeface="Times New Roman" pitchFamily="18" charset="0"/>
              </a:rPr>
              <a:t>In this project, we utilize Python libraries to create an interactive timeline that visually represents the history of Artificial Intelligence (AI) and its major milestones. Python is widely used in data visualization and interactive applications, making it an ideal choice for this project.</a:t>
            </a:r>
            <a:endParaRPr lang="en-US" sz="1600" b="0" strike="noStrike" spc="-1" dirty="0">
              <a:solidFill>
                <a:srgbClr val="000000"/>
              </a:solidFill>
              <a:latin typeface="Times New Roman" pitchFamily="18" charset="0"/>
              <a:cs typeface="Times New Roman" pitchFamily="18" charset="0"/>
            </a:endParaRPr>
          </a:p>
          <a:p>
            <a:pPr marL="514350" indent="-285750" algn="just">
              <a:lnSpc>
                <a:spcPct val="100000"/>
              </a:lnSpc>
              <a:tabLst>
                <a:tab pos="0" algn="l"/>
              </a:tabLst>
            </a:pPr>
            <a:r>
              <a:rPr lang="en" sz="1600" b="0" strike="noStrike" spc="-1" dirty="0">
                <a:solidFill>
                  <a:schemeClr val="dk1"/>
                </a:solidFill>
                <a:latin typeface="Times New Roman" pitchFamily="18" charset="0"/>
                <a:ea typeface="DM Sans"/>
                <a:cs typeface="Times New Roman" pitchFamily="18" charset="0"/>
              </a:rPr>
              <a:t>By integrating powerful libraries like Matplotlib, Pandas, Numpy,  IPython.display, and Textwrap, we can efficiently process data, plot events on a timeline, and animate the progression of AI milestones over time.</a:t>
            </a:r>
          </a:p>
          <a:p>
            <a:pPr marL="514350" indent="-285750" algn="just">
              <a:lnSpc>
                <a:spcPct val="100000"/>
              </a:lnSpc>
              <a:tabLst>
                <a:tab pos="0" algn="l"/>
              </a:tabLst>
            </a:pPr>
            <a:endParaRPr lang="en-US" sz="1600" b="0" strike="noStrike" spc="-1" dirty="0">
              <a:solidFill>
                <a:srgbClr val="000000"/>
              </a:solidFill>
              <a:latin typeface="OpenSymbol"/>
            </a:endParaRPr>
          </a:p>
        </p:txBody>
      </p:sp>
      <p:grpSp>
        <p:nvGrpSpPr>
          <p:cNvPr id="1345" name="Google Shape;2007;p51"/>
          <p:cNvGrpSpPr/>
          <p:nvPr/>
        </p:nvGrpSpPr>
        <p:grpSpPr>
          <a:xfrm>
            <a:off x="954360" y="947880"/>
            <a:ext cx="187920" cy="188640"/>
            <a:chOff x="954360" y="947880"/>
            <a:chExt cx="187920" cy="188640"/>
          </a:xfrm>
        </p:grpSpPr>
        <p:sp>
          <p:nvSpPr>
            <p:cNvPr id="1346"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7"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8"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43"/>
                                        </p:tgtEl>
                                        <p:attrNameLst>
                                          <p:attrName>style.visibility</p:attrName>
                                        </p:attrNameLst>
                                      </p:cBhvr>
                                      <p:to>
                                        <p:strVal val="visible"/>
                                      </p:to>
                                    </p:set>
                                    <p:animEffect transition="in" filter="wipe(down)">
                                      <p:cBhvr>
                                        <p:cTn id="7" dur="580">
                                          <p:stCondLst>
                                            <p:cond delay="0"/>
                                          </p:stCondLst>
                                        </p:cTn>
                                        <p:tgtEl>
                                          <p:spTgt spid="1343"/>
                                        </p:tgtEl>
                                      </p:cBhvr>
                                    </p:animEffect>
                                    <p:anim calcmode="lin" valueType="num">
                                      <p:cBhvr>
                                        <p:cTn id="8" dur="1822" tmFilter="0,0; 0.14,0.36; 0.43,0.73; 0.71,0.91; 1.0,1.0">
                                          <p:stCondLst>
                                            <p:cond delay="0"/>
                                          </p:stCondLst>
                                        </p:cTn>
                                        <p:tgtEl>
                                          <p:spTgt spid="13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4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43"/>
                                        </p:tgtEl>
                                      </p:cBhvr>
                                      <p:to x="100000" y="60000"/>
                                    </p:animScale>
                                    <p:animScale>
                                      <p:cBhvr>
                                        <p:cTn id="14" dur="166" decel="50000">
                                          <p:stCondLst>
                                            <p:cond delay="676"/>
                                          </p:stCondLst>
                                        </p:cTn>
                                        <p:tgtEl>
                                          <p:spTgt spid="1343"/>
                                        </p:tgtEl>
                                      </p:cBhvr>
                                      <p:to x="100000" y="100000"/>
                                    </p:animScale>
                                    <p:animScale>
                                      <p:cBhvr>
                                        <p:cTn id="15" dur="26">
                                          <p:stCondLst>
                                            <p:cond delay="1312"/>
                                          </p:stCondLst>
                                        </p:cTn>
                                        <p:tgtEl>
                                          <p:spTgt spid="1343"/>
                                        </p:tgtEl>
                                      </p:cBhvr>
                                      <p:to x="100000" y="80000"/>
                                    </p:animScale>
                                    <p:animScale>
                                      <p:cBhvr>
                                        <p:cTn id="16" dur="166" decel="50000">
                                          <p:stCondLst>
                                            <p:cond delay="1338"/>
                                          </p:stCondLst>
                                        </p:cTn>
                                        <p:tgtEl>
                                          <p:spTgt spid="1343"/>
                                        </p:tgtEl>
                                      </p:cBhvr>
                                      <p:to x="100000" y="100000"/>
                                    </p:animScale>
                                    <p:animScale>
                                      <p:cBhvr>
                                        <p:cTn id="17" dur="26">
                                          <p:stCondLst>
                                            <p:cond delay="1642"/>
                                          </p:stCondLst>
                                        </p:cTn>
                                        <p:tgtEl>
                                          <p:spTgt spid="1343"/>
                                        </p:tgtEl>
                                      </p:cBhvr>
                                      <p:to x="100000" y="90000"/>
                                    </p:animScale>
                                    <p:animScale>
                                      <p:cBhvr>
                                        <p:cTn id="18" dur="166" decel="50000">
                                          <p:stCondLst>
                                            <p:cond delay="1668"/>
                                          </p:stCondLst>
                                        </p:cTn>
                                        <p:tgtEl>
                                          <p:spTgt spid="1343"/>
                                        </p:tgtEl>
                                      </p:cBhvr>
                                      <p:to x="100000" y="100000"/>
                                    </p:animScale>
                                    <p:animScale>
                                      <p:cBhvr>
                                        <p:cTn id="19" dur="26">
                                          <p:stCondLst>
                                            <p:cond delay="1808"/>
                                          </p:stCondLst>
                                        </p:cTn>
                                        <p:tgtEl>
                                          <p:spTgt spid="1343"/>
                                        </p:tgtEl>
                                      </p:cBhvr>
                                      <p:to x="100000" y="95000"/>
                                    </p:animScale>
                                    <p:animScale>
                                      <p:cBhvr>
                                        <p:cTn id="20" dur="166" decel="50000">
                                          <p:stCondLst>
                                            <p:cond delay="1834"/>
                                          </p:stCondLst>
                                        </p:cTn>
                                        <p:tgtEl>
                                          <p:spTgt spid="134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44">
                                            <p:txEl>
                                              <p:pRg st="0" end="0"/>
                                            </p:txEl>
                                          </p:spTgt>
                                        </p:tgtEl>
                                        <p:attrNameLst>
                                          <p:attrName>style.visibility</p:attrName>
                                        </p:attrNameLst>
                                      </p:cBhvr>
                                      <p:to>
                                        <p:strVal val="visible"/>
                                      </p:to>
                                    </p:set>
                                    <p:animEffect transition="in" filter="fade">
                                      <p:cBhvr>
                                        <p:cTn id="25" dur="1000"/>
                                        <p:tgtEl>
                                          <p:spTgt spid="1344">
                                            <p:txEl>
                                              <p:pRg st="0" end="0"/>
                                            </p:txEl>
                                          </p:spTgt>
                                        </p:tgtEl>
                                      </p:cBhvr>
                                    </p:animEffect>
                                    <p:anim calcmode="lin" valueType="num">
                                      <p:cBhvr>
                                        <p:cTn id="26" dur="1000" fill="hold"/>
                                        <p:tgtEl>
                                          <p:spTgt spid="134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3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44">
                                            <p:txEl>
                                              <p:pRg st="1" end="1"/>
                                            </p:txEl>
                                          </p:spTgt>
                                        </p:tgtEl>
                                        <p:attrNameLst>
                                          <p:attrName>style.visibility</p:attrName>
                                        </p:attrNameLst>
                                      </p:cBhvr>
                                      <p:to>
                                        <p:strVal val="visible"/>
                                      </p:to>
                                    </p:set>
                                    <p:animEffect transition="in" filter="fade">
                                      <p:cBhvr>
                                        <p:cTn id="32" dur="1000"/>
                                        <p:tgtEl>
                                          <p:spTgt spid="1344">
                                            <p:txEl>
                                              <p:pRg st="1" end="1"/>
                                            </p:txEl>
                                          </p:spTgt>
                                        </p:tgtEl>
                                      </p:cBhvr>
                                    </p:animEffect>
                                    <p:anim calcmode="lin" valueType="num">
                                      <p:cBhvr>
                                        <p:cTn id="33" dur="1000" fill="hold"/>
                                        <p:tgtEl>
                                          <p:spTgt spid="1344">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34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 grpId="0"/>
      <p:bldP spid="134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AC17BC-FE06-31C8-2366-D3E1ADE6FE98}"/>
              </a:ext>
            </a:extLst>
          </p:cNvPr>
          <p:cNvSpPr txBox="1"/>
          <p:nvPr/>
        </p:nvSpPr>
        <p:spPr>
          <a:xfrm>
            <a:off x="1293769" y="41020"/>
            <a:ext cx="4913376" cy="1277273"/>
          </a:xfrm>
          <a:prstGeom prst="rect">
            <a:avLst/>
          </a:prstGeom>
          <a:noFill/>
        </p:spPr>
        <p:txBody>
          <a:bodyPr wrap="square" rtlCol="0">
            <a:spAutoFit/>
          </a:bodyPr>
          <a:lstStyle/>
          <a:p>
            <a:r>
              <a:rPr lang="en-US" sz="2800" b="1" dirty="0">
                <a:latin typeface="Times New Roman" pitchFamily="18" charset="0"/>
                <a:ea typeface="Arimo Bold"/>
                <a:cs typeface="Times New Roman" pitchFamily="18" charset="0"/>
                <a:sym typeface="Arimo Bold"/>
              </a:rPr>
              <a:t>Major Milestones in AI History </a:t>
            </a:r>
          </a:p>
          <a:p>
            <a:endParaRPr lang="en-IN" sz="2000" dirty="0"/>
          </a:p>
        </p:txBody>
      </p:sp>
      <p:sp>
        <p:nvSpPr>
          <p:cNvPr id="3" name="TextBox 2">
            <a:extLst>
              <a:ext uri="{FF2B5EF4-FFF2-40B4-BE49-F238E27FC236}">
                <a16:creationId xmlns:a16="http://schemas.microsoft.com/office/drawing/2014/main" id="{9B6BA5AA-8590-6893-6623-01942B0F49AC}"/>
              </a:ext>
            </a:extLst>
          </p:cNvPr>
          <p:cNvSpPr txBox="1"/>
          <p:nvPr/>
        </p:nvSpPr>
        <p:spPr>
          <a:xfrm>
            <a:off x="586154" y="1250821"/>
            <a:ext cx="8122708" cy="4031873"/>
          </a:xfrm>
          <a:prstGeom prst="rect">
            <a:avLst/>
          </a:prstGeom>
          <a:noFill/>
        </p:spPr>
        <p:txBody>
          <a:bodyPr wrap="square" rtlCol="0">
            <a:spAutoFit/>
          </a:bodyPr>
          <a:lstStyle/>
          <a:p>
            <a:pPr>
              <a:buNone/>
            </a:pPr>
            <a:r>
              <a:rPr lang="en-US" sz="1600" b="1" dirty="0">
                <a:latin typeface="Times New Roman" pitchFamily="18" charset="0"/>
                <a:cs typeface="Times New Roman" pitchFamily="18" charset="0"/>
              </a:rPr>
              <a:t>1956 - The Birth of AI</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The Dartmouth Conference marked the beginning of AI. </a:t>
            </a:r>
          </a:p>
          <a:p>
            <a:pPr>
              <a:buNone/>
            </a:pPr>
            <a:r>
              <a:rPr lang="en-US" sz="1600" b="1" dirty="0">
                <a:latin typeface="Times New Roman" pitchFamily="18" charset="0"/>
                <a:cs typeface="Times New Roman" pitchFamily="18" charset="0"/>
              </a:rPr>
              <a:t>1966 - ELIZA</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Joseph </a:t>
            </a:r>
            <a:r>
              <a:rPr lang="en-US" sz="1600" dirty="0" err="1">
                <a:latin typeface="Times New Roman" pitchFamily="18" charset="0"/>
                <a:cs typeface="Times New Roman" pitchFamily="18" charset="0"/>
              </a:rPr>
              <a:t>Weizenbaum</a:t>
            </a:r>
            <a:r>
              <a:rPr lang="en-US" sz="1600" dirty="0">
                <a:latin typeface="Times New Roman" pitchFamily="18" charset="0"/>
                <a:cs typeface="Times New Roman" pitchFamily="18" charset="0"/>
              </a:rPr>
              <a:t> developed ELIZA, one of the first NLP programs.</a:t>
            </a:r>
          </a:p>
          <a:p>
            <a:pPr>
              <a:buNone/>
            </a:pPr>
            <a:r>
              <a:rPr lang="en-US" sz="1600" b="1" dirty="0">
                <a:latin typeface="Times New Roman" pitchFamily="18" charset="0"/>
                <a:cs typeface="Times New Roman" pitchFamily="18" charset="0"/>
              </a:rPr>
              <a:t>1980s - Expert Systems</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AI saw success with Expert Systems used in medical diagnosis and business.</a:t>
            </a:r>
          </a:p>
          <a:p>
            <a:pPr>
              <a:buNone/>
            </a:pPr>
            <a:r>
              <a:rPr lang="en-US" sz="1600" b="1" dirty="0">
                <a:latin typeface="Times New Roman" pitchFamily="18" charset="0"/>
                <a:cs typeface="Times New Roman" pitchFamily="18" charset="0"/>
              </a:rPr>
              <a:t>1997 - Deep Blue</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IBM’s Deep Blue defeated Garry Kasparov in chess.</a:t>
            </a:r>
          </a:p>
          <a:p>
            <a:pPr>
              <a:buNone/>
            </a:pPr>
            <a:r>
              <a:rPr lang="en-US" sz="1600" b="1" dirty="0">
                <a:latin typeface="Times New Roman" pitchFamily="18" charset="0"/>
                <a:cs typeface="Times New Roman" pitchFamily="18" charset="0"/>
              </a:rPr>
              <a:t>2011 - IBM Watson</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IBM Watson, an AI-powered system, won the quiz show </a:t>
            </a:r>
            <a:r>
              <a:rPr lang="en-US" sz="1600" i="1" dirty="0">
                <a:latin typeface="Times New Roman" pitchFamily="18" charset="0"/>
                <a:cs typeface="Times New Roman" pitchFamily="18" charset="0"/>
              </a:rPr>
              <a:t>Jeopardy!</a:t>
            </a:r>
            <a:r>
              <a:rPr lang="en-US" sz="1600" dirty="0">
                <a:latin typeface="Times New Roman" pitchFamily="18" charset="0"/>
                <a:cs typeface="Times New Roman" pitchFamily="18" charset="0"/>
              </a:rPr>
              <a:t> </a:t>
            </a:r>
          </a:p>
          <a:p>
            <a:pPr>
              <a:buNone/>
            </a:pPr>
            <a:r>
              <a:rPr lang="en-US" sz="1600" b="1" dirty="0">
                <a:latin typeface="Times New Roman" pitchFamily="18" charset="0"/>
                <a:cs typeface="Times New Roman" pitchFamily="18" charset="0"/>
              </a:rPr>
              <a:t>2023 - Generative AI Boom</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AI models like ChatGPT and Stable Diffusion revolutionized industries with</a:t>
            </a:r>
          </a:p>
          <a:p>
            <a:pPr>
              <a:buNone/>
            </a:pPr>
            <a:r>
              <a:rPr lang="en-US" sz="1600" dirty="0">
                <a:latin typeface="Times New Roman" pitchFamily="18" charset="0"/>
                <a:cs typeface="Times New Roman" pitchFamily="18" charset="0"/>
              </a:rPr>
              <a:t>             powerful text and image generation capabilities, bringing AI to mainstream</a:t>
            </a:r>
          </a:p>
          <a:p>
            <a:pPr>
              <a:buNone/>
            </a:pPr>
            <a:r>
              <a:rPr lang="en-US" sz="1600" dirty="0">
                <a:latin typeface="Times New Roman" pitchFamily="18" charset="0"/>
                <a:cs typeface="Times New Roman" pitchFamily="18" charset="0"/>
              </a:rPr>
              <a:t>             applications.</a:t>
            </a:r>
          </a:p>
          <a:p>
            <a:pPr marL="742950" lvl="1" indent="-285750">
              <a:buFont typeface="Arial" panose="020B0604020202020204" pitchFamily="34" charset="0"/>
              <a:buChar char="•"/>
            </a:pPr>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8920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3368EB-0739-55E3-01A8-05821F354C57}"/>
              </a:ext>
            </a:extLst>
          </p:cNvPr>
          <p:cNvSpPr txBox="1"/>
          <p:nvPr/>
        </p:nvSpPr>
        <p:spPr>
          <a:xfrm>
            <a:off x="1056167" y="510363"/>
            <a:ext cx="3693041" cy="523220"/>
          </a:xfrm>
          <a:prstGeom prst="rect">
            <a:avLst/>
          </a:prstGeom>
          <a:noFill/>
        </p:spPr>
        <p:txBody>
          <a:bodyPr wrap="square" rtlCol="0">
            <a:spAutoFit/>
          </a:bodyPr>
          <a:lstStyle/>
          <a:p>
            <a:r>
              <a:rPr lang="en-US" sz="2800" b="1" dirty="0">
                <a:latin typeface="Times New Roman" pitchFamily="18" charset="0"/>
                <a:cs typeface="Times New Roman" pitchFamily="18" charset="0"/>
              </a:rPr>
              <a:t>Project Overview </a:t>
            </a:r>
            <a:endParaRPr lang="en-IN" sz="2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21340985-95A4-F8F7-0B44-7299E8D0E084}"/>
              </a:ext>
            </a:extLst>
          </p:cNvPr>
          <p:cNvSpPr txBox="1"/>
          <p:nvPr/>
        </p:nvSpPr>
        <p:spPr>
          <a:xfrm>
            <a:off x="1056167" y="1095138"/>
            <a:ext cx="6067647" cy="1077218"/>
          </a:xfrm>
          <a:prstGeom prst="rect">
            <a:avLst/>
          </a:prstGeom>
          <a:noFill/>
        </p:spPr>
        <p:txBody>
          <a:bodyPr wrap="square" rtlCol="0">
            <a:spAutoFit/>
          </a:bodyPr>
          <a:lstStyle/>
          <a:p>
            <a:r>
              <a:rPr lang="en-US" sz="1600" dirty="0">
                <a:latin typeface="Times New Roman" pitchFamily="18" charset="0"/>
                <a:cs typeface="Times New Roman" pitchFamily="18" charset="0"/>
              </a:rPr>
              <a:t>This project aims to create an </a:t>
            </a:r>
            <a:r>
              <a:rPr lang="en-US" sz="1600" b="1" dirty="0">
                <a:latin typeface="Times New Roman" pitchFamily="18" charset="0"/>
                <a:cs typeface="Times New Roman" pitchFamily="18" charset="0"/>
              </a:rPr>
              <a:t>interactive timeline</a:t>
            </a:r>
            <a:r>
              <a:rPr lang="en-US" sz="1600" dirty="0">
                <a:latin typeface="Times New Roman" pitchFamily="18" charset="0"/>
                <a:cs typeface="Times New Roman" pitchFamily="18" charset="0"/>
              </a:rPr>
              <a:t> of AI history, focusing on </a:t>
            </a:r>
            <a:r>
              <a:rPr lang="en-US" sz="1600" b="1" dirty="0">
                <a:latin typeface="Times New Roman" pitchFamily="18" charset="0"/>
                <a:cs typeface="Times New Roman" pitchFamily="18" charset="0"/>
              </a:rPr>
              <a:t>how Python libraries are used</a:t>
            </a:r>
            <a:r>
              <a:rPr lang="en-US" sz="1600" dirty="0">
                <a:latin typeface="Times New Roman" pitchFamily="18" charset="0"/>
                <a:cs typeface="Times New Roman" pitchFamily="18" charset="0"/>
              </a:rPr>
              <a:t> to implement and display the timeline effectively. The goal is to demonstrate data visualization, animation, and automation</a:t>
            </a:r>
            <a:endParaRPr lang="en-IN" sz="16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89087A9E-4327-EDC2-30BD-D08451106443}"/>
              </a:ext>
            </a:extLst>
          </p:cNvPr>
          <p:cNvSpPr txBox="1"/>
          <p:nvPr/>
        </p:nvSpPr>
        <p:spPr>
          <a:xfrm>
            <a:off x="1573619" y="3444949"/>
            <a:ext cx="184731" cy="369332"/>
          </a:xfrm>
          <a:prstGeom prst="rect">
            <a:avLst/>
          </a:prstGeom>
          <a:noFill/>
        </p:spPr>
        <p:txBody>
          <a:bodyPr wrap="none" rtlCol="0">
            <a:spAutoFit/>
          </a:bodyPr>
          <a:lstStyle/>
          <a:p>
            <a:endParaRPr lang="en-IN" dirty="0"/>
          </a:p>
        </p:txBody>
      </p:sp>
      <p:sp>
        <p:nvSpPr>
          <p:cNvPr id="9" name="Rectangle 3">
            <a:extLst>
              <a:ext uri="{FF2B5EF4-FFF2-40B4-BE49-F238E27FC236}">
                <a16:creationId xmlns:a16="http://schemas.microsoft.com/office/drawing/2014/main" id="{5AA60D1D-DF6D-A07D-4F09-91D48E316CFC}"/>
              </a:ext>
            </a:extLst>
          </p:cNvPr>
          <p:cNvSpPr>
            <a:spLocks noChangeArrowheads="1"/>
          </p:cNvSpPr>
          <p:nvPr/>
        </p:nvSpPr>
        <p:spPr bwMode="auto">
          <a:xfrm>
            <a:off x="1056167" y="2941797"/>
            <a:ext cx="7612982"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itchFamily="18" charset="0"/>
                <a:cs typeface="Times New Roman" pitchFamily="18" charset="0"/>
              </a:rPr>
              <a:t>Data Handling: </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Use pandas to structure AI milestone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itchFamily="18" charset="0"/>
                <a:cs typeface="Times New Roman" pitchFamily="18" charset="0"/>
              </a:rPr>
              <a:t>Visualization: </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Use matplotlib to create a timeline representation.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itchFamily="18" charset="0"/>
                <a:cs typeface="Times New Roman" pitchFamily="18" charset="0"/>
              </a:rPr>
              <a:t>Animation: </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Use </a:t>
            </a:r>
            <a:r>
              <a:rPr kumimoji="0" lang="en-US" altLang="en-US" sz="1600" b="0" i="0" u="none" strike="noStrike" cap="none" normalizeH="0" baseline="0" dirty="0" err="1">
                <a:ln>
                  <a:noFill/>
                </a:ln>
                <a:solidFill>
                  <a:schemeClr val="tx1"/>
                </a:solidFill>
                <a:effectLst/>
                <a:latin typeface="Times New Roman" pitchFamily="18" charset="0"/>
                <a:cs typeface="Times New Roman" pitchFamily="18" charset="0"/>
              </a:rPr>
              <a:t>matplotlib.animation.FuncAnimation</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 for dynamic milestone appearance.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itchFamily="18" charset="0"/>
                <a:cs typeface="Times New Roman" pitchFamily="18" charset="0"/>
              </a:rPr>
              <a:t>Interactivity: </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Use IPython.display.HTML to preview animations in </a:t>
            </a:r>
            <a:r>
              <a:rPr kumimoji="0" lang="en-US" altLang="en-US" sz="1600" b="0" i="0" u="none" strike="noStrike" cap="none" normalizeH="0" baseline="0" dirty="0" err="1">
                <a:ln>
                  <a:noFill/>
                </a:ln>
                <a:solidFill>
                  <a:schemeClr val="tx1"/>
                </a:solidFill>
                <a:effectLst/>
                <a:latin typeface="Times New Roman" pitchFamily="18" charset="0"/>
                <a:cs typeface="Times New Roman" pitchFamily="18" charset="0"/>
              </a:rPr>
              <a:t>Jupyter</a:t>
            </a:r>
            <a:r>
              <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rPr>
              <a:t> Notebook.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9BF8C80-B818-94A1-E7DA-BFA40C1466B8}"/>
              </a:ext>
            </a:extLst>
          </p:cNvPr>
          <p:cNvSpPr txBox="1"/>
          <p:nvPr/>
        </p:nvSpPr>
        <p:spPr>
          <a:xfrm>
            <a:off x="1056166" y="2526298"/>
            <a:ext cx="2006511" cy="830997"/>
          </a:xfrm>
          <a:prstGeom prst="rect">
            <a:avLst/>
          </a:prstGeom>
          <a:noFill/>
        </p:spPr>
        <p:txBody>
          <a:bodyPr wrap="none" rtlCol="0">
            <a:spAutoFit/>
          </a:bodyPr>
          <a:lstStyle/>
          <a:p>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Key Features </a:t>
            </a:r>
          </a:p>
          <a:p>
            <a:endParaRPr lang="en-IN" sz="2400" b="1" dirty="0"/>
          </a:p>
        </p:txBody>
      </p:sp>
    </p:spTree>
    <p:extLst>
      <p:ext uri="{BB962C8B-B14F-4D97-AF65-F5344CB8AC3E}">
        <p14:creationId xmlns:p14="http://schemas.microsoft.com/office/powerpoint/2010/main" val="76130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p:cTn id="19"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 name="PlaceHolder 1"/>
          <p:cNvSpPr>
            <a:spLocks noGrp="1"/>
          </p:cNvSpPr>
          <p:nvPr>
            <p:ph type="title"/>
          </p:nvPr>
        </p:nvSpPr>
        <p:spPr>
          <a:xfrm>
            <a:off x="-1552637" y="625312"/>
            <a:ext cx="8219304" cy="746976"/>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US" sz="3200" b="1" dirty="0">
                <a:latin typeface="Times New Roman" pitchFamily="18" charset="0"/>
                <a:ea typeface="Arimo Bold"/>
                <a:cs typeface="Times New Roman" pitchFamily="18" charset="0"/>
                <a:sym typeface="Arimo Bold"/>
              </a:rPr>
              <a:t>Technologies Used</a:t>
            </a:r>
            <a:br>
              <a:rPr lang="en-US" sz="3200" b="1" dirty="0">
                <a:solidFill>
                  <a:srgbClr val="484237"/>
                </a:solidFill>
                <a:latin typeface="Times New Roman" pitchFamily="18" charset="0"/>
                <a:ea typeface="Arimo Bold"/>
                <a:cs typeface="Times New Roman" pitchFamily="18" charset="0"/>
                <a:sym typeface="Arimo Bold"/>
              </a:rPr>
            </a:br>
            <a:endParaRPr lang="fr-FR" sz="3200" b="0" strike="noStrike" spc="-1" dirty="0">
              <a:solidFill>
                <a:schemeClr val="dk1"/>
              </a:solidFill>
              <a:latin typeface="Times New Roman" pitchFamily="18" charset="0"/>
              <a:cs typeface="Times New Roman" pitchFamily="18" charset="0"/>
            </a:endParaRPr>
          </a:p>
        </p:txBody>
      </p:sp>
      <p:sp>
        <p:nvSpPr>
          <p:cNvPr id="1465" name="PlaceHolder 2"/>
          <p:cNvSpPr>
            <a:spLocks noGrp="1"/>
          </p:cNvSpPr>
          <p:nvPr>
            <p:ph type="subTitle"/>
          </p:nvPr>
        </p:nvSpPr>
        <p:spPr>
          <a:xfrm>
            <a:off x="1389888" y="1194816"/>
            <a:ext cx="6558358" cy="1080900"/>
          </a:xfrm>
          <a:prstGeom prst="rect">
            <a:avLst/>
          </a:prstGeom>
          <a:noFill/>
          <a:ln w="0">
            <a:noFill/>
          </a:ln>
        </p:spPr>
        <p:txBody>
          <a:bodyPr lIns="91440" tIns="91440" rIns="91440" bIns="91440" anchor="t">
            <a:noAutofit/>
          </a:bodyPr>
          <a:lstStyle/>
          <a:p>
            <a:pPr marL="0" indent="0" algn="l">
              <a:lnSpc>
                <a:spcPts val="3562"/>
              </a:lnSpc>
              <a:buNone/>
            </a:pPr>
            <a:r>
              <a:rPr lang="en-US" sz="1600" b="1" dirty="0">
                <a:latin typeface="Times New Roman" pitchFamily="18" charset="0"/>
                <a:ea typeface="Arimo Bold"/>
                <a:cs typeface="Times New Roman" pitchFamily="18" charset="0"/>
                <a:sym typeface="Arimo Bold"/>
              </a:rPr>
              <a:t>1.Matplotlib</a:t>
            </a:r>
            <a:r>
              <a:rPr lang="en-US" sz="1600" dirty="0">
                <a:latin typeface="Times New Roman" pitchFamily="18" charset="0"/>
                <a:ea typeface="Arimo"/>
                <a:cs typeface="Times New Roman" pitchFamily="18" charset="0"/>
                <a:sym typeface="Arimo"/>
              </a:rPr>
              <a:t>: A Python library for creating static, animated, and interactive visualizations.</a:t>
            </a:r>
          </a:p>
        </p:txBody>
      </p:sp>
      <p:sp>
        <p:nvSpPr>
          <p:cNvPr id="3" name="TextBox 2">
            <a:extLst>
              <a:ext uri="{FF2B5EF4-FFF2-40B4-BE49-F238E27FC236}">
                <a16:creationId xmlns:a16="http://schemas.microsoft.com/office/drawing/2014/main" id="{FEADF222-D56A-9BC6-384D-D95D8EB90EBD}"/>
              </a:ext>
            </a:extLst>
          </p:cNvPr>
          <p:cNvSpPr txBox="1"/>
          <p:nvPr/>
        </p:nvSpPr>
        <p:spPr>
          <a:xfrm>
            <a:off x="1389888" y="2528689"/>
            <a:ext cx="6860814" cy="948337"/>
          </a:xfrm>
          <a:prstGeom prst="rect">
            <a:avLst/>
          </a:prstGeom>
          <a:noFill/>
        </p:spPr>
        <p:txBody>
          <a:bodyPr wrap="square">
            <a:spAutoFit/>
          </a:bodyPr>
          <a:lstStyle/>
          <a:p>
            <a:pPr algn="l">
              <a:lnSpc>
                <a:spcPts val="3562"/>
              </a:lnSpc>
            </a:pPr>
            <a:r>
              <a:rPr lang="en-US" sz="1600" b="1" dirty="0">
                <a:latin typeface="Times New Roman" pitchFamily="18" charset="0"/>
                <a:ea typeface="Arimo Bold"/>
                <a:cs typeface="Times New Roman" pitchFamily="18" charset="0"/>
                <a:sym typeface="Arimo Bold"/>
              </a:rPr>
              <a:t>2.Pandas</a:t>
            </a:r>
            <a:r>
              <a:rPr lang="en-US" sz="1600" dirty="0">
                <a:latin typeface="Times New Roman" pitchFamily="18" charset="0"/>
                <a:ea typeface="Arimo"/>
                <a:cs typeface="Times New Roman" pitchFamily="18" charset="0"/>
                <a:sym typeface="Arimo"/>
              </a:rPr>
              <a:t>: A data analysis library that provides flexible data structures like Data Frames for handling structured  Data .</a:t>
            </a:r>
          </a:p>
        </p:txBody>
      </p:sp>
      <p:sp>
        <p:nvSpPr>
          <p:cNvPr id="5" name="TextBox 4">
            <a:extLst>
              <a:ext uri="{FF2B5EF4-FFF2-40B4-BE49-F238E27FC236}">
                <a16:creationId xmlns:a16="http://schemas.microsoft.com/office/drawing/2014/main" id="{4B3EB39D-DC15-40C2-CCD8-49D2DA5802B2}"/>
              </a:ext>
            </a:extLst>
          </p:cNvPr>
          <p:cNvSpPr txBox="1"/>
          <p:nvPr/>
        </p:nvSpPr>
        <p:spPr>
          <a:xfrm>
            <a:off x="1389888" y="3754830"/>
            <a:ext cx="5864285" cy="1015663"/>
          </a:xfrm>
          <a:prstGeom prst="rect">
            <a:avLst/>
          </a:prstGeom>
          <a:noFill/>
        </p:spPr>
        <p:txBody>
          <a:bodyPr wrap="square">
            <a:spAutoFit/>
          </a:bodyPr>
          <a:lstStyle/>
          <a:p>
            <a:pPr algn="l">
              <a:lnSpc>
                <a:spcPts val="3562"/>
              </a:lnSpc>
            </a:pPr>
            <a:r>
              <a:rPr lang="en-US" sz="1600" b="1" dirty="0">
                <a:latin typeface="Times New Roman" pitchFamily="18" charset="0"/>
                <a:ea typeface="Arimo Bold"/>
                <a:cs typeface="Times New Roman" pitchFamily="18" charset="0"/>
                <a:sym typeface="Arimo Bold"/>
              </a:rPr>
              <a:t>3.NumPy</a:t>
            </a:r>
            <a:r>
              <a:rPr lang="en-US" sz="1600" dirty="0">
                <a:latin typeface="Times New Roman" pitchFamily="18" charset="0"/>
                <a:ea typeface="Arimo"/>
                <a:cs typeface="Times New Roman" pitchFamily="18" charset="0"/>
                <a:sym typeface="Arimo"/>
              </a:rPr>
              <a:t>: A library for numerical computing with support for large, multi-dimensional arrays and mathematical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464"/>
                                        </p:tgtEl>
                                        <p:attrNameLst>
                                          <p:attrName>ppt_x</p:attrName>
                                          <p:attrName>ppt_y</p:attrName>
                                        </p:attrNameLst>
                                      </p:cBhvr>
                                    </p:animMotion>
                                    <p:animRot by="1500000">
                                      <p:cBhvr>
                                        <p:cTn id="7" dur="125" fill="hold">
                                          <p:stCondLst>
                                            <p:cond delay="0"/>
                                          </p:stCondLst>
                                        </p:cTn>
                                        <p:tgtEl>
                                          <p:spTgt spid="1464"/>
                                        </p:tgtEl>
                                        <p:attrNameLst>
                                          <p:attrName>r</p:attrName>
                                        </p:attrNameLst>
                                      </p:cBhvr>
                                    </p:animRot>
                                    <p:animRot by="-1500000">
                                      <p:cBhvr>
                                        <p:cTn id="8" dur="125" fill="hold">
                                          <p:stCondLst>
                                            <p:cond delay="125"/>
                                          </p:stCondLst>
                                        </p:cTn>
                                        <p:tgtEl>
                                          <p:spTgt spid="1464"/>
                                        </p:tgtEl>
                                        <p:attrNameLst>
                                          <p:attrName>r</p:attrName>
                                        </p:attrNameLst>
                                      </p:cBhvr>
                                    </p:animRot>
                                    <p:animRot by="-1500000">
                                      <p:cBhvr>
                                        <p:cTn id="9" dur="125" fill="hold">
                                          <p:stCondLst>
                                            <p:cond delay="250"/>
                                          </p:stCondLst>
                                        </p:cTn>
                                        <p:tgtEl>
                                          <p:spTgt spid="1464"/>
                                        </p:tgtEl>
                                        <p:attrNameLst>
                                          <p:attrName>r</p:attrName>
                                        </p:attrNameLst>
                                      </p:cBhvr>
                                    </p:animRot>
                                    <p:animRot by="1500000">
                                      <p:cBhvr>
                                        <p:cTn id="10" dur="125" fill="hold">
                                          <p:stCondLst>
                                            <p:cond delay="375"/>
                                          </p:stCondLst>
                                        </p:cTn>
                                        <p:tgtEl>
                                          <p:spTgt spid="146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65">
                                            <p:txEl>
                                              <p:pRg st="0" end="0"/>
                                            </p:txEl>
                                          </p:spTgt>
                                        </p:tgtEl>
                                        <p:attrNameLst>
                                          <p:attrName>style.visibility</p:attrName>
                                        </p:attrNameLst>
                                      </p:cBhvr>
                                      <p:to>
                                        <p:strVal val="visible"/>
                                      </p:to>
                                    </p:set>
                                    <p:animEffect transition="in" filter="randombar(horizontal)">
                                      <p:cBhvr>
                                        <p:cTn id="15" dur="500"/>
                                        <p:tgtEl>
                                          <p:spTgt spid="146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down)">
                                      <p:cBhvr>
                                        <p:cTn id="2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 grpId="0"/>
      <p:bldP spid="146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4D46B-1740-1564-73C0-7FD5CA559B6E}"/>
            </a:ext>
          </a:extLst>
        </p:cNvPr>
        <p:cNvGrpSpPr/>
        <p:nvPr/>
      </p:nvGrpSpPr>
      <p:grpSpPr>
        <a:xfrm>
          <a:off x="0" y="0"/>
          <a:ext cx="0" cy="0"/>
          <a:chOff x="0" y="0"/>
          <a:chExt cx="0" cy="0"/>
        </a:xfrm>
      </p:grpSpPr>
      <p:sp>
        <p:nvSpPr>
          <p:cNvPr id="1464" name="PlaceHolder 1">
            <a:extLst>
              <a:ext uri="{FF2B5EF4-FFF2-40B4-BE49-F238E27FC236}">
                <a16:creationId xmlns:a16="http://schemas.microsoft.com/office/drawing/2014/main" id="{3B134CF4-4113-B48B-2A13-3FEC3C7777C0}"/>
              </a:ext>
            </a:extLst>
          </p:cNvPr>
          <p:cNvSpPr>
            <a:spLocks noGrp="1"/>
          </p:cNvSpPr>
          <p:nvPr>
            <p:ph type="title"/>
          </p:nvPr>
        </p:nvSpPr>
        <p:spPr>
          <a:xfrm>
            <a:off x="-1040535" y="297320"/>
            <a:ext cx="8219304" cy="746976"/>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US" sz="3200" b="1" dirty="0">
                <a:latin typeface="Times New Roman" pitchFamily="18" charset="0"/>
                <a:ea typeface="Arimo Bold"/>
                <a:cs typeface="Times New Roman" pitchFamily="18" charset="0"/>
                <a:sym typeface="Arimo Bold"/>
              </a:rPr>
              <a:t>More technologies Used</a:t>
            </a:r>
            <a:br>
              <a:rPr lang="en-US" sz="3200" b="1" dirty="0">
                <a:solidFill>
                  <a:srgbClr val="484237"/>
                </a:solidFill>
                <a:latin typeface="Times New Roman" pitchFamily="18" charset="0"/>
                <a:ea typeface="Arimo Bold"/>
                <a:cs typeface="Times New Roman" pitchFamily="18" charset="0"/>
                <a:sym typeface="Arimo Bold"/>
              </a:rPr>
            </a:br>
            <a:endParaRPr lang="fr-FR" sz="3200" b="0" strike="noStrike" spc="-1" dirty="0">
              <a:solidFill>
                <a:schemeClr val="dk1"/>
              </a:solidFill>
              <a:latin typeface="Times New Roman" pitchFamily="18" charset="0"/>
              <a:cs typeface="Times New Roman" pitchFamily="18" charset="0"/>
            </a:endParaRPr>
          </a:p>
        </p:txBody>
      </p:sp>
      <p:sp>
        <p:nvSpPr>
          <p:cNvPr id="1465" name="PlaceHolder 2">
            <a:extLst>
              <a:ext uri="{FF2B5EF4-FFF2-40B4-BE49-F238E27FC236}">
                <a16:creationId xmlns:a16="http://schemas.microsoft.com/office/drawing/2014/main" id="{18292CC9-2CD6-F05C-3845-762CA628E9A0}"/>
              </a:ext>
            </a:extLst>
          </p:cNvPr>
          <p:cNvSpPr>
            <a:spLocks noGrp="1"/>
          </p:cNvSpPr>
          <p:nvPr>
            <p:ph type="subTitle"/>
          </p:nvPr>
        </p:nvSpPr>
        <p:spPr>
          <a:xfrm>
            <a:off x="1389888" y="924360"/>
            <a:ext cx="6284038" cy="1080900"/>
          </a:xfrm>
          <a:prstGeom prst="rect">
            <a:avLst/>
          </a:prstGeom>
          <a:noFill/>
          <a:ln w="0">
            <a:noFill/>
          </a:ln>
        </p:spPr>
        <p:txBody>
          <a:bodyPr lIns="91440" tIns="91440" rIns="91440" bIns="91440" anchor="t">
            <a:noAutofit/>
          </a:bodyPr>
          <a:lstStyle/>
          <a:p>
            <a:pPr marL="0" indent="0" algn="l">
              <a:lnSpc>
                <a:spcPts val="3562"/>
              </a:lnSpc>
              <a:buNone/>
            </a:pPr>
            <a:r>
              <a:rPr lang="en-US" sz="1600" b="1" dirty="0">
                <a:latin typeface="Times New Roman" pitchFamily="18" charset="0"/>
                <a:ea typeface="Arimo Bold"/>
                <a:cs typeface="Times New Roman" pitchFamily="18" charset="0"/>
                <a:sym typeface="Arimo Bold"/>
              </a:rPr>
              <a:t>4.Matplotlib Animation : </a:t>
            </a:r>
            <a:r>
              <a:rPr lang="en-US" sz="1600" dirty="0">
                <a:latin typeface="Times New Roman" pitchFamily="18" charset="0"/>
                <a:ea typeface="Arimo"/>
                <a:cs typeface="Times New Roman" pitchFamily="18" charset="0"/>
                <a:sym typeface="Arimo"/>
              </a:rPr>
              <a:t>It supports functions like (</a:t>
            </a:r>
            <a:r>
              <a:rPr lang="en-US" sz="1600" dirty="0" err="1">
                <a:latin typeface="Times New Roman" pitchFamily="18" charset="0"/>
                <a:ea typeface="Arimo"/>
                <a:cs typeface="Times New Roman" pitchFamily="18" charset="0"/>
                <a:sym typeface="Arimo"/>
              </a:rPr>
              <a:t>FuncAnimation</a:t>
            </a:r>
            <a:r>
              <a:rPr lang="en-US" sz="1600" dirty="0">
                <a:latin typeface="Times New Roman" pitchFamily="18" charset="0"/>
                <a:ea typeface="Arimo"/>
                <a:cs typeface="Times New Roman" pitchFamily="18" charset="0"/>
                <a:sym typeface="Arimo"/>
              </a:rPr>
              <a:t>) for creating smooth, frame-by-frame animations in Python.</a:t>
            </a:r>
          </a:p>
          <a:p>
            <a:pPr marL="0" indent="0" algn="l">
              <a:lnSpc>
                <a:spcPts val="3562"/>
              </a:lnSpc>
              <a:buNone/>
            </a:pPr>
            <a:endParaRPr lang="en-US" sz="1400" dirty="0">
              <a:latin typeface="Arimo"/>
              <a:ea typeface="Arimo"/>
              <a:cs typeface="Arimo"/>
              <a:sym typeface="Arimo"/>
            </a:endParaRPr>
          </a:p>
        </p:txBody>
      </p:sp>
      <p:sp>
        <p:nvSpPr>
          <p:cNvPr id="3" name="TextBox 2">
            <a:extLst>
              <a:ext uri="{FF2B5EF4-FFF2-40B4-BE49-F238E27FC236}">
                <a16:creationId xmlns:a16="http://schemas.microsoft.com/office/drawing/2014/main" id="{3DB0FB15-CCFF-ACA4-369B-0CF57FC4418F}"/>
              </a:ext>
            </a:extLst>
          </p:cNvPr>
          <p:cNvSpPr txBox="1"/>
          <p:nvPr/>
        </p:nvSpPr>
        <p:spPr>
          <a:xfrm>
            <a:off x="1389887" y="2151036"/>
            <a:ext cx="6502087" cy="1477328"/>
          </a:xfrm>
          <a:prstGeom prst="rect">
            <a:avLst/>
          </a:prstGeom>
          <a:noFill/>
        </p:spPr>
        <p:txBody>
          <a:bodyPr wrap="square">
            <a:spAutoFit/>
          </a:bodyPr>
          <a:lstStyle/>
          <a:p>
            <a:pPr>
              <a:lnSpc>
                <a:spcPts val="3562"/>
              </a:lnSpc>
            </a:pPr>
            <a:r>
              <a:rPr lang="en-US" sz="1600" b="1" dirty="0">
                <a:latin typeface="Times New Roman" pitchFamily="18" charset="0"/>
                <a:ea typeface="Arimo Bold"/>
                <a:cs typeface="Times New Roman" pitchFamily="18" charset="0"/>
                <a:sym typeface="Arimo Bold"/>
              </a:rPr>
              <a:t>5.Python display</a:t>
            </a:r>
            <a:r>
              <a:rPr lang="en-US" sz="1600" dirty="0">
                <a:latin typeface="Times New Roman" pitchFamily="18" charset="0"/>
                <a:ea typeface="Arimo"/>
                <a:cs typeface="Times New Roman" pitchFamily="18" charset="0"/>
                <a:sym typeface="Arimo"/>
              </a:rPr>
              <a:t>: It includes functions like display() and HTML() for embedding interactive content.</a:t>
            </a:r>
          </a:p>
          <a:p>
            <a:pPr algn="l">
              <a:lnSpc>
                <a:spcPts val="3562"/>
              </a:lnSpc>
            </a:pPr>
            <a:r>
              <a:rPr lang="en-US" sz="1400" dirty="0">
                <a:latin typeface="Arimo"/>
                <a:ea typeface="Arimo"/>
                <a:cs typeface="Arimo"/>
                <a:sym typeface="Arimo"/>
              </a:rPr>
              <a:t>.</a:t>
            </a:r>
          </a:p>
        </p:txBody>
      </p:sp>
      <p:sp>
        <p:nvSpPr>
          <p:cNvPr id="5" name="TextBox 4">
            <a:extLst>
              <a:ext uri="{FF2B5EF4-FFF2-40B4-BE49-F238E27FC236}">
                <a16:creationId xmlns:a16="http://schemas.microsoft.com/office/drawing/2014/main" id="{F0F7F9B0-FE77-ADD3-AC3A-D4B7D8070FD1}"/>
              </a:ext>
            </a:extLst>
          </p:cNvPr>
          <p:cNvSpPr txBox="1"/>
          <p:nvPr/>
        </p:nvSpPr>
        <p:spPr>
          <a:xfrm>
            <a:off x="1389888" y="3286608"/>
            <a:ext cx="6199632" cy="948337"/>
          </a:xfrm>
          <a:prstGeom prst="rect">
            <a:avLst/>
          </a:prstGeom>
          <a:noFill/>
        </p:spPr>
        <p:txBody>
          <a:bodyPr wrap="square">
            <a:spAutoFit/>
          </a:bodyPr>
          <a:lstStyle/>
          <a:p>
            <a:pPr>
              <a:lnSpc>
                <a:spcPts val="3562"/>
              </a:lnSpc>
            </a:pPr>
            <a:r>
              <a:rPr lang="en-US" sz="1600" b="1" dirty="0">
                <a:latin typeface="Times New Roman" pitchFamily="18" charset="0"/>
                <a:ea typeface="Arimo"/>
                <a:cs typeface="Times New Roman" pitchFamily="18" charset="0"/>
                <a:sym typeface="Arimo Bold"/>
              </a:rPr>
              <a:t>6.Textwrap</a:t>
            </a:r>
            <a:r>
              <a:rPr lang="en-US" sz="1600" dirty="0">
                <a:latin typeface="Times New Roman" pitchFamily="18" charset="0"/>
                <a:ea typeface="Arimo"/>
                <a:cs typeface="Times New Roman" pitchFamily="18" charset="0"/>
                <a:sym typeface="Arimo"/>
              </a:rPr>
              <a:t>: The </a:t>
            </a:r>
            <a:r>
              <a:rPr lang="en-US" sz="1600" dirty="0" err="1">
                <a:latin typeface="Times New Roman" pitchFamily="18" charset="0"/>
                <a:ea typeface="Arimo"/>
                <a:cs typeface="Times New Roman" pitchFamily="18" charset="0"/>
                <a:sym typeface="Arimo"/>
              </a:rPr>
              <a:t>textwrap</a:t>
            </a:r>
            <a:r>
              <a:rPr lang="en-US" sz="1600" dirty="0">
                <a:latin typeface="Times New Roman" pitchFamily="18" charset="0"/>
                <a:ea typeface="Arimo"/>
                <a:cs typeface="Times New Roman" pitchFamily="18" charset="0"/>
                <a:sym typeface="Arimo"/>
              </a:rPr>
              <a:t> module in Python is used for formatting and wrapping long text into multiple lines based on a specified width</a:t>
            </a:r>
          </a:p>
        </p:txBody>
      </p:sp>
    </p:spTree>
    <p:extLst>
      <p:ext uri="{BB962C8B-B14F-4D97-AF65-F5344CB8AC3E}">
        <p14:creationId xmlns:p14="http://schemas.microsoft.com/office/powerpoint/2010/main" val="93345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464"/>
                                        </p:tgtEl>
                                        <p:attrNameLst>
                                          <p:attrName>ppt_x</p:attrName>
                                          <p:attrName>ppt_y</p:attrName>
                                        </p:attrNameLst>
                                      </p:cBhvr>
                                    </p:animMotion>
                                    <p:animRot by="1500000">
                                      <p:cBhvr>
                                        <p:cTn id="7" dur="125" fill="hold">
                                          <p:stCondLst>
                                            <p:cond delay="0"/>
                                          </p:stCondLst>
                                        </p:cTn>
                                        <p:tgtEl>
                                          <p:spTgt spid="1464"/>
                                        </p:tgtEl>
                                        <p:attrNameLst>
                                          <p:attrName>r</p:attrName>
                                        </p:attrNameLst>
                                      </p:cBhvr>
                                    </p:animRot>
                                    <p:animRot by="-1500000">
                                      <p:cBhvr>
                                        <p:cTn id="8" dur="125" fill="hold">
                                          <p:stCondLst>
                                            <p:cond delay="125"/>
                                          </p:stCondLst>
                                        </p:cTn>
                                        <p:tgtEl>
                                          <p:spTgt spid="1464"/>
                                        </p:tgtEl>
                                        <p:attrNameLst>
                                          <p:attrName>r</p:attrName>
                                        </p:attrNameLst>
                                      </p:cBhvr>
                                    </p:animRot>
                                    <p:animRot by="-1500000">
                                      <p:cBhvr>
                                        <p:cTn id="9" dur="125" fill="hold">
                                          <p:stCondLst>
                                            <p:cond delay="250"/>
                                          </p:stCondLst>
                                        </p:cTn>
                                        <p:tgtEl>
                                          <p:spTgt spid="1464"/>
                                        </p:tgtEl>
                                        <p:attrNameLst>
                                          <p:attrName>r</p:attrName>
                                        </p:attrNameLst>
                                      </p:cBhvr>
                                    </p:animRot>
                                    <p:animRot by="1500000">
                                      <p:cBhvr>
                                        <p:cTn id="10" dur="125" fill="hold">
                                          <p:stCondLst>
                                            <p:cond delay="375"/>
                                          </p:stCondLst>
                                        </p:cTn>
                                        <p:tgtEl>
                                          <p:spTgt spid="146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465">
                                            <p:txEl>
                                              <p:pRg st="0" end="0"/>
                                            </p:txEl>
                                          </p:spTgt>
                                        </p:tgtEl>
                                        <p:attrNameLst>
                                          <p:attrName>style.visibility</p:attrName>
                                        </p:attrNameLst>
                                      </p:cBhvr>
                                      <p:to>
                                        <p:strVal val="visible"/>
                                      </p:to>
                                    </p:set>
                                    <p:animEffect transition="in" filter="randombar(horizontal)">
                                      <p:cBhvr>
                                        <p:cTn id="15" dur="500"/>
                                        <p:tgtEl>
                                          <p:spTgt spid="146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2932B2-4997-B038-DA51-E0358412CFB7}"/>
              </a:ext>
            </a:extLst>
          </p:cNvPr>
          <p:cNvSpPr txBox="1"/>
          <p:nvPr/>
        </p:nvSpPr>
        <p:spPr>
          <a:xfrm>
            <a:off x="1107831" y="430042"/>
            <a:ext cx="6049106" cy="584775"/>
          </a:xfrm>
          <a:prstGeom prst="rect">
            <a:avLst/>
          </a:prstGeom>
          <a:noFill/>
        </p:spPr>
        <p:txBody>
          <a:bodyPr wrap="square">
            <a:spAutoFit/>
          </a:bodyPr>
          <a:lstStyle/>
          <a:p>
            <a:r>
              <a:rPr lang="en-US" sz="3200" b="1" dirty="0">
                <a:latin typeface="Times New Roman" pitchFamily="18" charset="0"/>
                <a:cs typeface="Times New Roman" pitchFamily="18" charset="0"/>
                <a:sym typeface="Arimo Bold"/>
              </a:rPr>
              <a:t>Software used :</a:t>
            </a:r>
            <a:endParaRPr lang="en-IN" sz="3200" dirty="0"/>
          </a:p>
        </p:txBody>
      </p:sp>
      <p:sp>
        <p:nvSpPr>
          <p:cNvPr id="4" name="TextBox 3">
            <a:extLst>
              <a:ext uri="{FF2B5EF4-FFF2-40B4-BE49-F238E27FC236}">
                <a16:creationId xmlns:a16="http://schemas.microsoft.com/office/drawing/2014/main" id="{25F7DEE6-0563-AAAF-18A6-8D26A2FDA0B4}"/>
              </a:ext>
            </a:extLst>
          </p:cNvPr>
          <p:cNvSpPr txBox="1"/>
          <p:nvPr/>
        </p:nvSpPr>
        <p:spPr>
          <a:xfrm>
            <a:off x="1365738" y="1230923"/>
            <a:ext cx="5914293" cy="1477328"/>
          </a:xfrm>
          <a:prstGeom prst="rect">
            <a:avLst/>
          </a:prstGeom>
          <a:noFill/>
        </p:spPr>
        <p:txBody>
          <a:bodyPr wrap="square" rtlCol="0">
            <a:spAutoFit/>
          </a:bodyPr>
          <a:lstStyle/>
          <a:p>
            <a:pPr marL="342900" indent="-342900">
              <a:buFont typeface="+mj-lt"/>
              <a:buAutoNum type="arabicPeriod"/>
            </a:pPr>
            <a:r>
              <a:rPr lang="en-US" dirty="0"/>
              <a:t>Google </a:t>
            </a:r>
            <a:r>
              <a:rPr lang="en-US" dirty="0" err="1"/>
              <a:t>Colab</a:t>
            </a:r>
            <a:r>
              <a:rPr lang="en-US" dirty="0"/>
              <a:t> : For writing python code </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Visual Studio Code : For building website, using       </a:t>
            </a:r>
            <a:r>
              <a:rPr lang="en-IN" dirty="0"/>
              <a:t>HTML</a:t>
            </a:r>
            <a:endParaRPr lang="en-US" dirty="0"/>
          </a:p>
        </p:txBody>
      </p:sp>
    </p:spTree>
    <p:extLst>
      <p:ext uri="{BB962C8B-B14F-4D97-AF65-F5344CB8AC3E}">
        <p14:creationId xmlns:p14="http://schemas.microsoft.com/office/powerpoint/2010/main" val="267057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E235D-EC04-D3DF-3AF3-A90E68712F67}"/>
              </a:ext>
            </a:extLst>
          </p:cNvPr>
          <p:cNvSpPr txBox="1"/>
          <p:nvPr/>
        </p:nvSpPr>
        <p:spPr>
          <a:xfrm>
            <a:off x="2502196" y="810172"/>
            <a:ext cx="6641804" cy="4278094"/>
          </a:xfrm>
          <a:prstGeom prst="rect">
            <a:avLst/>
          </a:prstGeom>
          <a:noFill/>
        </p:spPr>
        <p:txBody>
          <a:bodyPr wrap="square" rtlCol="0">
            <a:spAutoFit/>
          </a:bodyPr>
          <a:lstStyle/>
          <a:p>
            <a:pPr>
              <a:buFont typeface="+mj-lt"/>
              <a:buAutoNum type="arabicPeriod"/>
            </a:pPr>
            <a:r>
              <a:rPr lang="en-US" sz="1600" b="1" dirty="0">
                <a:latin typeface="Times New Roman" pitchFamily="18" charset="0"/>
                <a:cs typeface="Times New Roman" pitchFamily="18" charset="0"/>
              </a:rPr>
              <a:t>User Opens Website</a:t>
            </a:r>
            <a:r>
              <a:rPr lang="en-US" sz="1600" dirty="0">
                <a:latin typeface="Times New Roman" pitchFamily="18" charset="0"/>
                <a:cs typeface="Times New Roman" pitchFamily="18" charset="0"/>
              </a:rPr>
              <a:t> – The user accesses the introductory page </a:t>
            </a:r>
          </a:p>
          <a:p>
            <a:pPr>
              <a:buFont typeface="+mj-lt"/>
              <a:buAutoNum type="arabicPeriod"/>
            </a:pPr>
            <a:endParaRPr lang="en-US" sz="1600" dirty="0">
              <a:latin typeface="Times New Roman" pitchFamily="18" charset="0"/>
              <a:cs typeface="Times New Roman" pitchFamily="18" charset="0"/>
            </a:endParaRPr>
          </a:p>
          <a:p>
            <a:pPr>
              <a:buFont typeface="+mj-lt"/>
              <a:buAutoNum type="arabicPeriod"/>
            </a:pPr>
            <a:r>
              <a:rPr lang="en-US" sz="1600" b="1" dirty="0">
                <a:latin typeface="Times New Roman" pitchFamily="18" charset="0"/>
                <a:cs typeface="Times New Roman" pitchFamily="18" charset="0"/>
              </a:rPr>
              <a:t>User Clicks on a ai time line</a:t>
            </a:r>
            <a:r>
              <a:rPr lang="en-US" sz="1600" dirty="0">
                <a:latin typeface="Times New Roman" pitchFamily="18" charset="0"/>
                <a:cs typeface="Times New Roman" pitchFamily="18" charset="0"/>
              </a:rPr>
              <a:t> – The frontend fetches AI milestone data from the backend.</a:t>
            </a:r>
          </a:p>
          <a:p>
            <a:pPr>
              <a:buFont typeface="+mj-lt"/>
              <a:buAutoNum type="arabicPeriod"/>
            </a:pPr>
            <a:endParaRPr lang="en-US" sz="1600" dirty="0">
              <a:latin typeface="Times New Roman" pitchFamily="18" charset="0"/>
              <a:cs typeface="Times New Roman" pitchFamily="18" charset="0"/>
            </a:endParaRPr>
          </a:p>
          <a:p>
            <a:pPr>
              <a:buFont typeface="+mj-lt"/>
              <a:buAutoNum type="arabicPeriod"/>
            </a:pPr>
            <a:r>
              <a:rPr lang="en-US" sz="1600" b="1" dirty="0">
                <a:latin typeface="Times New Roman" pitchFamily="18" charset="0"/>
                <a:cs typeface="Times New Roman" pitchFamily="18" charset="0"/>
              </a:rPr>
              <a:t>Request Sent to Backend</a:t>
            </a:r>
            <a:r>
              <a:rPr lang="en-US" sz="1600" dirty="0">
                <a:latin typeface="Times New Roman" pitchFamily="18" charset="0"/>
                <a:cs typeface="Times New Roman" pitchFamily="18" charset="0"/>
              </a:rPr>
              <a:t> – JavaScript sends a request to the backend.</a:t>
            </a:r>
          </a:p>
          <a:p>
            <a:pPr>
              <a:buFont typeface="+mj-lt"/>
              <a:buAutoNum type="arabicPeriod"/>
            </a:pPr>
            <a:endParaRPr lang="en-US" sz="1600" dirty="0">
              <a:latin typeface="Times New Roman" pitchFamily="18" charset="0"/>
              <a:cs typeface="Times New Roman" pitchFamily="18" charset="0"/>
            </a:endParaRPr>
          </a:p>
          <a:p>
            <a:pPr>
              <a:buFont typeface="+mj-lt"/>
              <a:buAutoNum type="arabicPeriod"/>
            </a:pPr>
            <a:r>
              <a:rPr lang="en-US" sz="1600" b="1" dirty="0">
                <a:latin typeface="Times New Roman" pitchFamily="18" charset="0"/>
                <a:cs typeface="Times New Roman" pitchFamily="18" charset="0"/>
              </a:rPr>
              <a:t>Backend Fetches Data</a:t>
            </a:r>
            <a:r>
              <a:rPr lang="en-US" sz="1600" dirty="0">
                <a:latin typeface="Times New Roman" pitchFamily="18" charset="0"/>
                <a:cs typeface="Times New Roman" pitchFamily="18" charset="0"/>
              </a:rPr>
              <a:t> – The backend retrieves the selected event’s details from the database.</a:t>
            </a:r>
          </a:p>
          <a:p>
            <a:pPr>
              <a:buFont typeface="+mj-lt"/>
              <a:buAutoNum type="arabicPeriod"/>
            </a:pPr>
            <a:endParaRPr lang="en-US" sz="1600" dirty="0">
              <a:latin typeface="Times New Roman" pitchFamily="18" charset="0"/>
              <a:cs typeface="Times New Roman" pitchFamily="18" charset="0"/>
            </a:endParaRPr>
          </a:p>
          <a:p>
            <a:pPr>
              <a:buFont typeface="+mj-lt"/>
              <a:buAutoNum type="arabicPeriod"/>
            </a:pPr>
            <a:r>
              <a:rPr lang="en-US" sz="1600" b="1" dirty="0">
                <a:latin typeface="Times New Roman" pitchFamily="18" charset="0"/>
                <a:cs typeface="Times New Roman" pitchFamily="18" charset="0"/>
              </a:rPr>
              <a:t>Send Data to Frontend</a:t>
            </a:r>
            <a:r>
              <a:rPr lang="en-US" sz="1600" dirty="0">
                <a:latin typeface="Times New Roman" pitchFamily="18" charset="0"/>
                <a:cs typeface="Times New Roman" pitchFamily="18" charset="0"/>
              </a:rPr>
              <a:t> – The backend sends event details (text, images, year, etc.).</a:t>
            </a:r>
          </a:p>
          <a:p>
            <a:pPr>
              <a:buFont typeface="+mj-lt"/>
              <a:buAutoNum type="arabicPeriod"/>
            </a:pPr>
            <a:endParaRPr lang="en-US" sz="1600" dirty="0">
              <a:latin typeface="Times New Roman" pitchFamily="18" charset="0"/>
              <a:cs typeface="Times New Roman" pitchFamily="18" charset="0"/>
            </a:endParaRPr>
          </a:p>
          <a:p>
            <a:pPr>
              <a:buFont typeface="+mj-lt"/>
              <a:buAutoNum type="arabicPeriod"/>
            </a:pPr>
            <a:r>
              <a:rPr lang="en-US" sz="1600" b="1" dirty="0">
                <a:latin typeface="Times New Roman" pitchFamily="18" charset="0"/>
                <a:cs typeface="Times New Roman" pitchFamily="18" charset="0"/>
              </a:rPr>
              <a:t>Display Details</a:t>
            </a:r>
            <a:r>
              <a:rPr lang="en-US" sz="1600" dirty="0">
                <a:latin typeface="Times New Roman" pitchFamily="18" charset="0"/>
                <a:cs typeface="Times New Roman" pitchFamily="18" charset="0"/>
              </a:rPr>
              <a:t> – The frontend updates the UI with event details.</a:t>
            </a:r>
          </a:p>
          <a:p>
            <a:pPr>
              <a:buFont typeface="+mj-lt"/>
              <a:buAutoNum type="arabicPeriod"/>
            </a:pPr>
            <a:endParaRPr lang="en-US" sz="1600" dirty="0">
              <a:latin typeface="Times New Roman" pitchFamily="18" charset="0"/>
              <a:cs typeface="Times New Roman" pitchFamily="18" charset="0"/>
            </a:endParaRPr>
          </a:p>
          <a:p>
            <a:pPr>
              <a:buFont typeface="+mj-lt"/>
              <a:buAutoNum type="arabicPeriod"/>
            </a:pPr>
            <a:r>
              <a:rPr lang="en-US" sz="1600" b="1" dirty="0">
                <a:latin typeface="Times New Roman" pitchFamily="18" charset="0"/>
                <a:cs typeface="Times New Roman" pitchFamily="18" charset="0"/>
              </a:rPr>
              <a:t>User Interacts Further</a:t>
            </a:r>
            <a:r>
              <a:rPr lang="en-US" sz="1600" dirty="0">
                <a:latin typeface="Times New Roman" pitchFamily="18" charset="0"/>
                <a:cs typeface="Times New Roman" pitchFamily="18" charset="0"/>
              </a:rPr>
              <a:t> – The user can explore milestones by just clicking left and right to the </a:t>
            </a:r>
            <a:r>
              <a:rPr lang="en-US" sz="1600" dirty="0" err="1">
                <a:latin typeface="Times New Roman" pitchFamily="18" charset="0"/>
                <a:cs typeface="Times New Roman" pitchFamily="18" charset="0"/>
              </a:rPr>
              <a:t>sceen</a:t>
            </a:r>
            <a:r>
              <a:rPr lang="en-US" sz="1600" dirty="0">
                <a:latin typeface="Times New Roman" pitchFamily="18" charset="0"/>
                <a:cs typeface="Times New Roman" pitchFamily="18" charset="0"/>
              </a:rPr>
              <a:t> or exit the site.</a:t>
            </a:r>
          </a:p>
        </p:txBody>
      </p:sp>
      <p:sp>
        <p:nvSpPr>
          <p:cNvPr id="7" name="TextBox 6">
            <a:extLst>
              <a:ext uri="{FF2B5EF4-FFF2-40B4-BE49-F238E27FC236}">
                <a16:creationId xmlns:a16="http://schemas.microsoft.com/office/drawing/2014/main" id="{27E31F58-5DD8-F518-C1DD-2EBBD53A73FD}"/>
              </a:ext>
            </a:extLst>
          </p:cNvPr>
          <p:cNvSpPr txBox="1"/>
          <p:nvPr/>
        </p:nvSpPr>
        <p:spPr>
          <a:xfrm>
            <a:off x="1333009" y="286952"/>
            <a:ext cx="1760418" cy="523220"/>
          </a:xfrm>
          <a:prstGeom prst="rect">
            <a:avLst/>
          </a:prstGeom>
          <a:noFill/>
        </p:spPr>
        <p:txBody>
          <a:bodyPr wrap="none" rtlCol="0">
            <a:spAutoFit/>
          </a:bodyPr>
          <a:lstStyle/>
          <a:p>
            <a:r>
              <a:rPr lang="en-US" sz="2800" b="1" dirty="0">
                <a:latin typeface="Times New Roman" pitchFamily="18" charset="0"/>
                <a:cs typeface="Times New Roman" pitchFamily="18" charset="0"/>
              </a:rPr>
              <a:t>Flowchart</a:t>
            </a:r>
            <a:endParaRPr lang="en-IN" sz="2800" b="1" dirty="0">
              <a:latin typeface="Times New Roman" pitchFamily="18" charset="0"/>
              <a:cs typeface="Times New Roman" pitchFamily="18" charset="0"/>
            </a:endParaRPr>
          </a:p>
        </p:txBody>
      </p:sp>
      <p:cxnSp>
        <p:nvCxnSpPr>
          <p:cNvPr id="4" name="Straight Connector 3"/>
          <p:cNvCxnSpPr/>
          <p:nvPr/>
        </p:nvCxnSpPr>
        <p:spPr>
          <a:xfrm flipH="1">
            <a:off x="335280" y="2282190"/>
            <a:ext cx="38100" cy="76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54330" y="2282190"/>
            <a:ext cx="19050" cy="38481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988" y="1081111"/>
            <a:ext cx="1992208" cy="3542376"/>
          </a:xfrm>
          <a:prstGeom prst="rect">
            <a:avLst/>
          </a:prstGeom>
        </p:spPr>
      </p:pic>
    </p:spTree>
    <p:extLst>
      <p:ext uri="{BB962C8B-B14F-4D97-AF65-F5344CB8AC3E}">
        <p14:creationId xmlns:p14="http://schemas.microsoft.com/office/powerpoint/2010/main" val="406486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xEl>
                                              <p:pRg st="0" end="0"/>
                                            </p:txEl>
                                          </p:spTgt>
                                        </p:tgtEl>
                                        <p:attrNameLst>
                                          <p:attrName>ppt_x</p:attrName>
                                          <p:attrName>ppt_y</p:attrName>
                                        </p:attrNameLst>
                                      </p:cBhvr>
                                    </p:animMotion>
                                    <p:animRot by="1500000">
                                      <p:cBhvr>
                                        <p:cTn id="7" dur="125" fill="hold">
                                          <p:stCondLst>
                                            <p:cond delay="0"/>
                                          </p:stCondLst>
                                        </p:cTn>
                                        <p:tgtEl>
                                          <p:spTgt spid="7">
                                            <p:txEl>
                                              <p:pRg st="0" end="0"/>
                                            </p:txEl>
                                          </p:spTgt>
                                        </p:tgtEl>
                                        <p:attrNameLst>
                                          <p:attrName>r</p:attrName>
                                        </p:attrNameLst>
                                      </p:cBhvr>
                                    </p:animRot>
                                    <p:animRot by="-1500000">
                                      <p:cBhvr>
                                        <p:cTn id="8" dur="125" fill="hold">
                                          <p:stCondLst>
                                            <p:cond delay="125"/>
                                          </p:stCondLst>
                                        </p:cTn>
                                        <p:tgtEl>
                                          <p:spTgt spid="7">
                                            <p:txEl>
                                              <p:pRg st="0" end="0"/>
                                            </p:txEl>
                                          </p:spTgt>
                                        </p:tgtEl>
                                        <p:attrNameLst>
                                          <p:attrName>r</p:attrName>
                                        </p:attrNameLst>
                                      </p:cBhvr>
                                    </p:animRot>
                                    <p:animRot by="-1500000">
                                      <p:cBhvr>
                                        <p:cTn id="9" dur="125" fill="hold">
                                          <p:stCondLst>
                                            <p:cond delay="250"/>
                                          </p:stCondLst>
                                        </p:cTn>
                                        <p:tgtEl>
                                          <p:spTgt spid="7">
                                            <p:txEl>
                                              <p:pRg st="0" end="0"/>
                                            </p:txEl>
                                          </p:spTgt>
                                        </p:tgtEl>
                                        <p:attrNameLst>
                                          <p:attrName>r</p:attrName>
                                        </p:attrNameLst>
                                      </p:cBhvr>
                                    </p:animRot>
                                    <p:animRot by="1500000">
                                      <p:cBhvr>
                                        <p:cTn id="10" dur="125" fill="hold">
                                          <p:stCondLst>
                                            <p:cond delay="375"/>
                                          </p:stCondLst>
                                        </p:cTn>
                                        <p:tgtEl>
                                          <p:spTgt spid="7">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1000"/>
                                        <p:tgtEl>
                                          <p:spTgt spid="2">
                                            <p:txEl>
                                              <p:pRg st="0" end="0"/>
                                            </p:txEl>
                                          </p:spTgt>
                                        </p:tgtEl>
                                      </p:cBhvr>
                                    </p:animEffect>
                                    <p:anim calcmode="lin" valueType="num">
                                      <p:cBhvr>
                                        <p:cTn id="2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1000"/>
                                        <p:tgtEl>
                                          <p:spTgt spid="2">
                                            <p:txEl>
                                              <p:pRg st="2" end="2"/>
                                            </p:txEl>
                                          </p:spTgt>
                                        </p:tgtEl>
                                      </p:cBhvr>
                                    </p:animEffect>
                                    <p:anim calcmode="lin" valueType="num">
                                      <p:cBhvr>
                                        <p:cTn id="3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Effect transition="in" filter="fade">
                                      <p:cBhvr>
                                        <p:cTn id="53" dur="1000"/>
                                        <p:tgtEl>
                                          <p:spTgt spid="2">
                                            <p:txEl>
                                              <p:pRg st="8" end="8"/>
                                            </p:txEl>
                                          </p:spTgt>
                                        </p:tgtEl>
                                      </p:cBhvr>
                                    </p:animEffect>
                                    <p:anim calcmode="lin" valueType="num">
                                      <p:cBhvr>
                                        <p:cTn id="5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fade">
                                      <p:cBhvr>
                                        <p:cTn id="60" dur="1000"/>
                                        <p:tgtEl>
                                          <p:spTgt spid="2">
                                            <p:txEl>
                                              <p:pRg st="10" end="10"/>
                                            </p:txEl>
                                          </p:spTgt>
                                        </p:tgtEl>
                                      </p:cBhvr>
                                    </p:animEffect>
                                    <p:anim calcmode="lin" valueType="num">
                                      <p:cBhvr>
                                        <p:cTn id="61"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fade">
                                      <p:cBhvr>
                                        <p:cTn id="67" dur="1000"/>
                                        <p:tgtEl>
                                          <p:spTgt spid="2">
                                            <p:txEl>
                                              <p:pRg st="12" end="12"/>
                                            </p:txEl>
                                          </p:spTgt>
                                        </p:tgtEl>
                                      </p:cBhvr>
                                    </p:animEffect>
                                    <p:anim calcmode="lin" valueType="num">
                                      <p:cBhvr>
                                        <p:cTn id="6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TotalTime>
  <Words>1027</Words>
  <Application>Microsoft Office PowerPoint</Application>
  <PresentationFormat>On-screen Show (16:9)</PresentationFormat>
  <Paragraphs>78</Paragraphs>
  <Slides>14</Slides>
  <Notes>0</Notes>
  <HiddenSlides>0</HiddenSlides>
  <MMClips>0</MMClips>
  <ScaleCrop>false</ScaleCrop>
  <HeadingPairs>
    <vt:vector size="6" baseType="variant">
      <vt:variant>
        <vt:lpstr>Fonts Used</vt:lpstr>
      </vt:variant>
      <vt:variant>
        <vt:i4>9</vt:i4>
      </vt:variant>
      <vt:variant>
        <vt:lpstr>Theme</vt:lpstr>
      </vt:variant>
      <vt:variant>
        <vt:i4>32</vt:i4>
      </vt:variant>
      <vt:variant>
        <vt:lpstr>Slide Titles</vt:lpstr>
      </vt:variant>
      <vt:variant>
        <vt:i4>14</vt:i4>
      </vt:variant>
    </vt:vector>
  </HeadingPairs>
  <TitlesOfParts>
    <vt:vector size="55" baseType="lpstr">
      <vt:lpstr>Arial</vt:lpstr>
      <vt:lpstr>Arimo</vt:lpstr>
      <vt:lpstr>Calibri</vt:lpstr>
      <vt:lpstr>Golos Text Medium</vt:lpstr>
      <vt:lpstr>OpenSymbol</vt:lpstr>
      <vt:lpstr>Plus Jakarta Sans ExtraBold</vt:lpstr>
      <vt:lpstr>Symbol</vt:lpstr>
      <vt:lpstr>Times New Roman</vt:lpstr>
      <vt:lpstr>Wingdings</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Slidesgo Final Pages</vt:lpstr>
      <vt:lpstr>Slidesgo Final Pages</vt:lpstr>
      <vt:lpstr>Create an interactive timeline of AI history and its major milestones using Python libraries</vt:lpstr>
      <vt:lpstr>PowerPoint Presentation</vt:lpstr>
      <vt:lpstr>Solution :</vt:lpstr>
      <vt:lpstr>PowerPoint Presentation</vt:lpstr>
      <vt:lpstr>PowerPoint Presentation</vt:lpstr>
      <vt:lpstr>Technologies Used </vt:lpstr>
      <vt:lpstr>More technologies Used </vt:lpstr>
      <vt:lpstr>PowerPoint Presentation</vt:lpstr>
      <vt:lpstr>PowerPoint Presentation</vt:lpstr>
      <vt:lpstr>PowerPoint Presentation</vt:lpstr>
      <vt:lpstr>Conclusions</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 interactive timeline of AI history and its major milestones using Python libraries</dc:title>
  <dc:creator>Admin</dc:creator>
  <cp:lastModifiedBy>Alok Bhosle</cp:lastModifiedBy>
  <cp:revision>14</cp:revision>
  <dcterms:modified xsi:type="dcterms:W3CDTF">2025-03-27T10:39:36Z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2025-03-26T18:54:50Z</dcterms:created>
  <dc:creator>Unknown Creator</dc:creator>
  <dc:description/>
  <dc:language>en-US</dc:language>
  <cp:lastModifiedBy>Unknown Creator</cp:lastModifiedBy>
  <dcterms:modified xsi:type="dcterms:W3CDTF">2025-03-26T18:54:50Z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