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5B6E10-AF4C-4D7C-98DA-645C61991A9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6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8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8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3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1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3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3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A4785B-C3E5-4625-B3F5-B41C973380E7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EDC2E-1311-4356-93F7-D5A2CA3C3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21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7154-5682-CFBE-1FA9-9CE9DC765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036" y="933062"/>
            <a:ext cx="8948059" cy="1212978"/>
          </a:xfrm>
        </p:spPr>
        <p:txBody>
          <a:bodyPr>
            <a:no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934EC-381D-F618-4681-E08208B7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832" y="3429000"/>
            <a:ext cx="5691849" cy="2911843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latin typeface="Arial Rounded MT Bold" panose="020F0704030504030204" pitchFamily="34" charset="0"/>
              </a:rPr>
              <a:t>Presented  by:</a:t>
            </a:r>
          </a:p>
          <a:p>
            <a:pPr algn="l"/>
            <a:r>
              <a:rPr lang="en-IN" sz="2400" dirty="0">
                <a:latin typeface="Arial Rounded MT Bold" panose="020F0704030504030204" pitchFamily="34" charset="0"/>
              </a:rPr>
              <a:t>Name: Vedant Hingu</a:t>
            </a:r>
          </a:p>
          <a:p>
            <a:pPr algn="l"/>
            <a:r>
              <a:rPr lang="en-IN" sz="2400" dirty="0">
                <a:latin typeface="Arial Rounded MT Bold" panose="020F0704030504030204" pitchFamily="34" charset="0"/>
              </a:rPr>
              <a:t>Enrollment no: </a:t>
            </a:r>
            <a:r>
              <a:rPr lang="en-IN" sz="2400" b="0" i="0" u="none" strike="noStrike" baseline="0" dirty="0">
                <a:latin typeface="Arial Rounded MT Bold" panose="020F0704030504030204" pitchFamily="34" charset="0"/>
              </a:rPr>
              <a:t>23002171310178</a:t>
            </a:r>
          </a:p>
          <a:p>
            <a:pPr algn="l"/>
            <a:r>
              <a:rPr lang="en-IN" sz="2400" dirty="0">
                <a:latin typeface="Arial Rounded MT Bold" panose="020F0704030504030204" pitchFamily="34" charset="0"/>
              </a:rPr>
              <a:t>Roll no:252</a:t>
            </a:r>
          </a:p>
          <a:p>
            <a:pPr algn="l"/>
            <a:r>
              <a:rPr lang="en-IN" sz="2400" dirty="0">
                <a:latin typeface="Arial Rounded MT Bold" panose="020F0704030504030204" pitchFamily="34" charset="0"/>
              </a:rPr>
              <a:t>Branch: CST</a:t>
            </a:r>
          </a:p>
          <a:p>
            <a:pPr algn="l"/>
            <a:r>
              <a:rPr lang="en-IN" sz="2400" dirty="0">
                <a:latin typeface="Arial Rounded MT Bold" panose="020F0704030504030204" pitchFamily="34" charset="0"/>
              </a:rPr>
              <a:t>Batch :B9</a:t>
            </a:r>
          </a:p>
          <a:p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515B3-B350-C58B-29C9-C7D9CE6D40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B1911-81BE-3EAD-A169-C8DD644693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9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3D37-F77A-A883-5998-F7377EA6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Exit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415E2-666D-691C-250E-FECF9E4EB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10" y="2388637"/>
            <a:ext cx="10952287" cy="289248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96F486-BE7A-D4E0-DCAB-5D3A231A45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771F1-4698-5A58-DBA7-FE0CBF3EE9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B541-B5B1-3903-93A4-9E08FA74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589" y="2904930"/>
            <a:ext cx="10131425" cy="1456267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Thank you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A4F14-37DB-8799-EB7F-B1CD89014E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D3A1D-0B40-82F6-4EB3-38F81B610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2B78-38EB-DCD1-9F9B-FFF8DBF7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130D-BD41-8808-1811-7455A5DE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215602" cy="3708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Good morning respected ma'am/sir, this is a password generator project where u just have to tell me the type of password u want and we will create that kind of password for you . You will be given options for choosing the type of password you want .You can create as many passwords as you want from this project .</a:t>
            </a:r>
          </a:p>
          <a:p>
            <a:pPr marL="0" indent="0">
              <a:buNone/>
            </a:pPr>
            <a:r>
              <a:rPr lang="en-IN" sz="2400" dirty="0"/>
              <a:t>The main aim of this project is to help people generate numerous passwords easily.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3C756-7C8E-4EBF-3CF8-889556311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58B83B-7FB7-5E37-9BC9-CAF9C0AB1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3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4432-468B-C297-ECAF-B53E54C4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0980"/>
            <a:ext cx="10131425" cy="145626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TYPES OF PASSWORD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8B51-B2CB-EAE1-0A38-A417C7F5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97" y="244997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You  can generate any type of password given below using this project :</a:t>
            </a:r>
          </a:p>
          <a:p>
            <a:r>
              <a:rPr lang="en-IN" sz="2400" dirty="0"/>
              <a:t> Password which includes random characters of your given length. It may include capital or small letters, signs or symbols or numbers.</a:t>
            </a:r>
          </a:p>
          <a:p>
            <a:r>
              <a:rPr lang="en-IN" sz="2400" dirty="0"/>
              <a:t>Password which includes your name and your birth year </a:t>
            </a:r>
          </a:p>
          <a:p>
            <a:r>
              <a:rPr lang="en-IN" sz="2400" dirty="0"/>
              <a:t>Password which includes random 4 digits </a:t>
            </a:r>
          </a:p>
          <a:p>
            <a:r>
              <a:rPr lang="en-IN" sz="2400" dirty="0"/>
              <a:t>Password which includes random 6 digits </a:t>
            </a:r>
          </a:p>
          <a:p>
            <a:r>
              <a:rPr lang="en-IN" sz="2400" dirty="0"/>
              <a:t>Password which includes your surname and birthdate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E92E9-2CAB-E985-58F4-D1CD7B5782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5D078-00F7-F82B-770A-EBEE7CD7B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EEAD-9C1C-A4DD-4BE2-DA90F0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Basic user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9A27D-E51A-50AC-FCA9-3018C709E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63" y="1989974"/>
            <a:ext cx="10411663" cy="456944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51B5A5-2A9E-EEF2-CBA0-1FB2448E1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042953-8357-B81B-A3FC-FFB072B044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3452-812E-1388-E0E6-42A1E6DF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1. Random character password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59A423D-20FF-E757-7839-FB8596BF4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72" y="2121159"/>
            <a:ext cx="10438954" cy="359228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B9E000-225C-D067-772B-1B0CD05A5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EB026F-7FC6-9279-7EBB-E041948467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8286-BBA1-3C54-4D93-233A532E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2. Name and birth year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9349A-CE04-5939-EB1D-B462B0AA9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103" y="2269264"/>
            <a:ext cx="10131425" cy="371165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88F1C2-41FD-E0DF-B985-C10A0E3B04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1E20C-7413-313A-6A54-32F2AA27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06B5-DBB9-6529-5B4B-88DBEA3C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3. Random 4 digit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97B32-9F26-98D8-EE4F-EE526C9C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67" y="2360646"/>
            <a:ext cx="10723028" cy="268721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BAD6-3586-D410-4984-AB0C31C191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AF7C3-6E5A-8278-09DB-5278FF6B8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EF56-6538-3208-A98E-2E958B37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4. Random 6 digit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4D6F7-9E2C-83EB-8B63-48E65B8C0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65" y="2476413"/>
            <a:ext cx="10786095" cy="283981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6FAF75-F2E2-DAD8-2CD2-FD028B019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33BB98-926A-F75A-C876-6B28B3D171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79EF-D2E9-8A49-E8FA-C3A8ECCF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5. Surname and birthdate password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279D4C-1C8E-9BE0-612C-6D19870A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99" y="2233819"/>
            <a:ext cx="10751827" cy="352361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36436-29EB-C24F-CE84-38D1DD7BA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9" y="152629"/>
            <a:ext cx="576064" cy="60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EEB5EC-4EC2-A805-D927-8D958DE25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983474" y="152629"/>
            <a:ext cx="1997207" cy="38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353</TotalTime>
  <Words>209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Calibri Light</vt:lpstr>
      <vt:lpstr>Celestial</vt:lpstr>
      <vt:lpstr>Password generator</vt:lpstr>
      <vt:lpstr>Introduction</vt:lpstr>
      <vt:lpstr>TYPES OF PASSWORD  </vt:lpstr>
      <vt:lpstr>Basic user interface</vt:lpstr>
      <vt:lpstr>1. Random character password </vt:lpstr>
      <vt:lpstr>2. Name and birth year password</vt:lpstr>
      <vt:lpstr>3. Random 4 digit password</vt:lpstr>
      <vt:lpstr>4. Random 6 digit password</vt:lpstr>
      <vt:lpstr>5. Surname and birthdate password</vt:lpstr>
      <vt:lpstr>Exit interface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vedant hingu</dc:creator>
  <cp:lastModifiedBy>vedant hingu</cp:lastModifiedBy>
  <cp:revision>3</cp:revision>
  <dcterms:created xsi:type="dcterms:W3CDTF">2024-02-14T19:35:47Z</dcterms:created>
  <dcterms:modified xsi:type="dcterms:W3CDTF">2024-02-15T08:16:08Z</dcterms:modified>
</cp:coreProperties>
</file>