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Math Equation Demo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i="1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An introduction to Einstein's famous formula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0" y="16459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Einstein said:</a:t>
            </a:r>
            <a:endParaRPr lang="en-US" sz="160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1463040"/>
            <a:ext cx="1097280" cy="36576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383280" y="16459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revolutionized physics.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Quadratic Formula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i="1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Solving quadratic equations in algebra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0" y="16459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The formula is</a:t>
            </a:r>
            <a:endParaRPr lang="en-US" sz="160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1463040"/>
            <a:ext cx="1097280" cy="36576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383280" y="16459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. It is widely used in algebra.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2024-12-28T05:43:14Z</dcterms:created>
  <dcterms:modified xsi:type="dcterms:W3CDTF">2024-12-28T05:43:14Z</dcterms:modified>
</cp:coreProperties>
</file>