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CF72-4079-4AF7-8D30-CE1580E3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CC4B8-8433-4344-8AA2-03A2800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2802-BB4D-407F-A61D-174D5CD0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3527-04FE-42E8-89CB-4347A9BF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BE82-6B16-4B11-A624-E5BBD57B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4647-FC23-4156-A6E8-75260E02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F5423-667E-41EB-8BAE-239909BC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1BEF-66E3-49D8-9A02-42646AEB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EA74-BA5D-483B-8C7A-B109FBFA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AE29-FB13-40CA-B414-F198EF58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D0B49-2B5E-4241-BDA0-54C1078A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292F7-7014-45DE-A5F8-2108698B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0D19-E9BF-4A5F-BCB9-46455DA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8A64-3063-44B4-A4C2-AEF5081F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A3E0-BE41-44C5-8361-083AF275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8EC2-0956-460D-A4B5-3A6A1F97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68CD-D771-49FE-9738-FD34BCBB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DAF4-42E9-49D3-BD33-BB1AB927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51CE-F528-4675-BC11-03B5257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4C29-AB96-4F95-BDB6-7F882AAD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973-2799-4C4A-8778-731EC8E6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CE37-D9A1-46E8-BF2F-546C0896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16D6-AD03-45D6-A38C-E86E3D29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5977-62AD-4182-AF37-54497932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6FAF-768C-4A37-8A71-910380F0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C3F4-C006-4CCF-B2D1-D64B4A5B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E1AC-7640-4350-8FFF-9A7A9B18D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9BEF-2FD8-492B-8101-4F082C8B3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F2AF-403D-45DE-90D4-CA1FB293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CCB7-5A68-4896-A4E4-C30103DE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AAF6-BDD8-4253-B05B-F9BB69B5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4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2C3B-49AB-416D-A510-1F7F26B9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0A4B-A887-4D0E-9BAD-EB144F8C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27DF-39B6-4650-A42F-94946A30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3FEDE-A006-427B-8DD4-7E8A8379C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4B1E0-04AA-4858-BE29-779FD6FB4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10AE5-A823-4E82-8444-9D9E325A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F057-EE60-412D-A851-A4872EE0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5856-03F6-48C8-A208-E4DF6F81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0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6A86-50BC-4BF8-98F8-8504F4F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16751-2D91-454D-9DED-37C643FA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B0E38-AB94-4C53-B7EF-4A3E4E9A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FCA33-F0E4-414A-B06A-DE0886A4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0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7C785-606E-45DC-A6BD-B909FF06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8571C-816A-4EBD-A303-8774599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5D07A-FDB3-4AB0-B359-26B19D71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5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5314-144B-411E-B982-30DFC597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EA9A-234F-4A3C-BD7B-911F3D94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F9D7E-44A3-404B-AE4F-27F0D4EC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9C84-6E7D-4D17-BF7B-1C71BA01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86BA9-D46B-4904-8A89-02F3AAC5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6044A-FBAF-4FF0-B595-3B670112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9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E181-C8A5-4667-A06A-01D68A00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EC93C-C646-4FDC-9B17-7FA63B934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114D-AD82-46F0-B442-009F32F2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12E5F-F02B-4FAE-9D3D-C0E33113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99E6-E6C2-414A-8548-59F80C92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9563E-9A55-4E70-9591-152E5357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2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FA73D-A585-4F46-9F62-FBE6B310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2916-B6B5-4A70-954F-0A826EAB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04A2-5DE1-4A55-BA6F-A0DBD3C5A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960D-84DE-401B-A302-DA921BB97DC4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EA95-F382-4AA5-9C2B-1F2FAA1DC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CCA0D-A773-4713-A31D-54F42BA7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C843-7C0D-4EB2-9642-700103D1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9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4B30-C85F-4FC0-918E-CA74EAD80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CANCER DETECTION USING CNN AND FASTAI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F5560-5385-48B9-96E7-5215C6FB5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– VEDANT PATIL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7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B7FA-4BFF-408C-A7C5-9390E241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8FA2-42E9-4384-904C-CA259160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: What is Cancer?</a:t>
            </a:r>
          </a:p>
          <a:p>
            <a:r>
              <a:rPr lang="en-IE" dirty="0"/>
              <a:t>Literature review </a:t>
            </a:r>
          </a:p>
          <a:p>
            <a:r>
              <a:rPr lang="en-IE" dirty="0"/>
              <a:t>Methodology </a:t>
            </a:r>
          </a:p>
          <a:p>
            <a:r>
              <a:rPr lang="en-IE" dirty="0"/>
              <a:t>Implementation and Practical context</a:t>
            </a:r>
          </a:p>
          <a:p>
            <a:r>
              <a:rPr lang="en-IE" dirty="0"/>
              <a:t>Future works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51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F552-A611-4507-90F1-B77B7548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8977-C67D-4A22-99E7-E3C7FD97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Cancer in general or in simple terms is uncontrolled growth of abnormal cells in human body</a:t>
            </a:r>
          </a:p>
          <a:p>
            <a:r>
              <a:rPr lang="en-US" sz="1800" dirty="0"/>
              <a:t>Causes of cancer can be damaged gene, tobacco smoke, viral or genetic factors etc.</a:t>
            </a:r>
          </a:p>
          <a:p>
            <a:r>
              <a:rPr lang="en-US" sz="1800" dirty="0"/>
              <a:t> Latest global cancer data : 18.1 million new cases and 9.6 million cancer deaths in 2018</a:t>
            </a:r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3323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8C53-9ACE-496D-83BA-A5B06646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CANCER</a:t>
            </a:r>
            <a:endParaRPr lang="en-IN" dirty="0"/>
          </a:p>
        </p:txBody>
      </p:sp>
      <p:pic>
        <p:nvPicPr>
          <p:cNvPr id="5" name="Content Placeholder 4" descr="A close up of a giraffe&#10;&#10;Description automatically generated">
            <a:extLst>
              <a:ext uri="{FF2B5EF4-FFF2-40B4-BE49-F238E27FC236}">
                <a16:creationId xmlns:a16="http://schemas.microsoft.com/office/drawing/2014/main" id="{30A15B37-76F1-4CF6-B38B-CFF55DEF9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6" y="2201069"/>
            <a:ext cx="3114674" cy="3114674"/>
          </a:xfrm>
        </p:spPr>
      </p:pic>
      <p:pic>
        <p:nvPicPr>
          <p:cNvPr id="7" name="Picture 6" descr="A picture containing honeycomb&#10;&#10;Description automatically generated">
            <a:extLst>
              <a:ext uri="{FF2B5EF4-FFF2-40B4-BE49-F238E27FC236}">
                <a16:creationId xmlns:a16="http://schemas.microsoft.com/office/drawing/2014/main" id="{9D2A3A9E-0494-419C-A25A-155D96F6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80" y="2201069"/>
            <a:ext cx="3172744" cy="3114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26B001-0AF8-41EE-BF37-4D3A0FCD2846}"/>
              </a:ext>
            </a:extLst>
          </p:cNvPr>
          <p:cNvSpPr txBox="1"/>
          <p:nvPr/>
        </p:nvSpPr>
        <p:spPr>
          <a:xfrm>
            <a:off x="2543175" y="5534025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MALIGNANT CELLS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757FB-EB42-42B0-B692-B7B44BB2E6FC}"/>
              </a:ext>
            </a:extLst>
          </p:cNvPr>
          <p:cNvSpPr txBox="1"/>
          <p:nvPr/>
        </p:nvSpPr>
        <p:spPr>
          <a:xfrm>
            <a:off x="7953375" y="555307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BENIGN CELLS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124B-98CE-4D77-BB19-1526E14A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3400-94F2-481A-B66C-320C6A2B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8D0E-016D-40CA-B34F-847F5D65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4828-BD00-4579-85B8-FF896CE1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CANCER DETECTION USING CNN AND FASTAI</vt:lpstr>
      <vt:lpstr>LAYOUT</vt:lpstr>
      <vt:lpstr>INTRODUCTION</vt:lpstr>
      <vt:lpstr>TYPES OF CANCER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USING CNN AND FASTAI</dc:title>
  <dc:creator>vedant patil</dc:creator>
  <cp:lastModifiedBy>vedant patil</cp:lastModifiedBy>
  <cp:revision>6</cp:revision>
  <dcterms:created xsi:type="dcterms:W3CDTF">2020-01-06T17:29:03Z</dcterms:created>
  <dcterms:modified xsi:type="dcterms:W3CDTF">2020-01-06T18:39:22Z</dcterms:modified>
</cp:coreProperties>
</file>