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75" r:id="rId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 varScale="1">
        <p:scale>
          <a:sx n="171" d="100"/>
          <a:sy n="171" d="100"/>
        </p:scale>
        <p:origin x="46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675310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274320" y="274320"/>
            <a:ext cx="8595360" cy="5029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2400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Conclusion</a:t>
            </a:r>
            <a:endParaRPr lang="en-US" sz="2400" dirty="0"/>
          </a:p>
        </p:txBody>
      </p:sp>
      <p:pic>
        <p:nvPicPr>
          <p:cNvPr id="3" name="Image 0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1280160"/>
            <a:ext cx="320040" cy="320040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77240" y="123444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Summarise your key findings here.</a:t>
            </a:r>
            <a:endParaRPr lang="en-US" sz="1600" dirty="0"/>
          </a:p>
        </p:txBody>
      </p:sp>
      <p:pic>
        <p:nvPicPr>
          <p:cNvPr id="5" name="Image 1" descr="preencoded.png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4320" y="2011680"/>
            <a:ext cx="320040" cy="320040"/>
          </a:xfrm>
          <a:prstGeom prst="rect">
            <a:avLst/>
          </a:prstGeom>
        </p:spPr>
      </p:pic>
      <p:sp>
        <p:nvSpPr>
          <p:cNvPr id="6" name="Text 2"/>
          <p:cNvSpPr/>
          <p:nvPr/>
        </p:nvSpPr>
        <p:spPr>
          <a:xfrm>
            <a:off x="777240" y="196596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r>
              <a:rPr lang="en-US" sz="1600" dirty="0">
                <a:solidFill>
                  <a:srgbClr val="030A18"/>
                </a:solidFill>
              </a:rPr>
              <a:t>Explain how the audience can use this information.</a:t>
            </a:r>
            <a:endParaRPr lang="en-US" sz="1600" dirty="0"/>
          </a:p>
        </p:txBody>
      </p:sp>
      <p:sp>
        <p:nvSpPr>
          <p:cNvPr id="8" name="Text 3"/>
          <p:cNvSpPr/>
          <p:nvPr/>
        </p:nvSpPr>
        <p:spPr>
          <a:xfrm>
            <a:off x="777240" y="2697480"/>
            <a:ext cx="8092440" cy="365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marL="0" indent="0">
              <a:buNone/>
            </a:pPr>
            <a:endParaRPr lang="en-US" sz="16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</Words>
  <Application>Microsoft Macintosh PowerPoint</Application>
  <PresentationFormat>On-screen Show (16:9)</PresentationFormat>
  <Paragraphs>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Office Theme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Noah Ohrner</cp:lastModifiedBy>
  <cp:revision>3</cp:revision>
  <dcterms:created xsi:type="dcterms:W3CDTF">2025-09-06T10:52:24Z</dcterms:created>
  <dcterms:modified xsi:type="dcterms:W3CDTF">2025-09-06T11:04:48Z</dcterms:modified>
</cp:coreProperties>
</file>