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75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137160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7240" y="1325880"/>
            <a:ext cx="8092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First major conclusion goes here. It should be succinct and clear.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210312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7240" y="2057400"/>
            <a:ext cx="8092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Second conclusion point goes here. Keep it to one or two sentences.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283464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7240" y="2788920"/>
            <a:ext cx="8092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Third and final takeaway goes here for emphasis.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2</cp:revision>
  <dcterms:created xsi:type="dcterms:W3CDTF">2025-09-06T10:52:24Z</dcterms:created>
  <dcterms:modified xsi:type="dcterms:W3CDTF">2025-09-06T11:04:19Z</dcterms:modified>
</cp:coreProperties>
</file>