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7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Timeline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2011680"/>
            <a:ext cx="8229600" cy="0"/>
          </a:xfrm>
          <a:prstGeom prst="line">
            <a:avLst/>
          </a:prstGeom>
          <a:noFill/>
          <a:ln w="1905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1303020" y="18288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1303020" y="18288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1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2331720"/>
            <a:ext cx="2057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Milestone 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02920" y="2606040"/>
            <a:ext cx="1965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Description of milestone 1 goes here. Summarise the event or phase succinctly.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360420" y="18288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3360420" y="18288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2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514600" y="2331720"/>
            <a:ext cx="2057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Milestone 2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560320" y="2606040"/>
            <a:ext cx="1965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Description of milestone 2 goes here. Summarise the event or phase succinctly.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5417820" y="18288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11"/>
          <p:cNvSpPr/>
          <p:nvPr/>
        </p:nvSpPr>
        <p:spPr>
          <a:xfrm>
            <a:off x="5417820" y="18288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4572000" y="2331720"/>
            <a:ext cx="2057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Milestone 3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4617720" y="2606040"/>
            <a:ext cx="1965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Description of milestone 3 goes here. Summarise the event or phase succinctly.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7475220" y="1828800"/>
            <a:ext cx="365760" cy="365760"/>
          </a:xfrm>
          <a:prstGeom prst="ellipse">
            <a:avLst/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5"/>
          <p:cNvSpPr/>
          <p:nvPr/>
        </p:nvSpPr>
        <p:spPr>
          <a:xfrm>
            <a:off x="7475220" y="18288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FFFFFF"/>
                </a:solidFill>
              </a:rPr>
              <a:t>4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6629400" y="2331720"/>
            <a:ext cx="2057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Milestone 4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6675120" y="2606040"/>
            <a:ext cx="19659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030A18"/>
                </a:solidFill>
              </a:rPr>
              <a:t>Description of milestone 4 goes here. Summarise the event or phase succinctly.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Macintosh PowerPoint</Application>
  <PresentationFormat>On-screen Show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2</cp:revision>
  <dcterms:created xsi:type="dcterms:W3CDTF">2025-09-06T10:52:24Z</dcterms:created>
  <dcterms:modified xsi:type="dcterms:W3CDTF">2025-09-06T11:03:15Z</dcterms:modified>
</cp:coreProperties>
</file>