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71" d="100"/>
          <a:sy n="171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38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" name="Text 1"/>
          <p:cNvSpPr/>
          <p:nvPr/>
        </p:nvSpPr>
        <p:spPr>
          <a:xfrm>
            <a:off x="274320" y="1828800"/>
            <a:ext cx="859536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030A18"/>
                </a:solidFill>
              </a:rPr>
              <a:t>Thank You</a:t>
            </a:r>
            <a:endParaRPr lang="en-US" sz="4400" dirty="0"/>
          </a:p>
        </p:txBody>
      </p:sp>
      <p:sp>
        <p:nvSpPr>
          <p:cNvPr id="4" name="Text 2"/>
          <p:cNvSpPr/>
          <p:nvPr/>
        </p:nvSpPr>
        <p:spPr>
          <a:xfrm>
            <a:off x="274320" y="2926080"/>
            <a:ext cx="85953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030A18"/>
                </a:solidFill>
              </a:rPr>
              <a:t>We appreciate your attention.</a:t>
            </a:r>
            <a:endParaRPr lang="en-US" sz="16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3657600"/>
            <a:ext cx="320040" cy="32004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37360" y="3657600"/>
            <a:ext cx="2286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email@domain.com</a:t>
            </a:r>
            <a:endParaRPr lang="en-US" sz="12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3657600"/>
            <a:ext cx="320040" cy="32004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480560" y="3657600"/>
            <a:ext cx="2286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+1 234 567 890</a:t>
            </a:r>
            <a:endParaRPr lang="en-US" sz="12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58000" y="3657600"/>
            <a:ext cx="320040" cy="32004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223760" y="3657600"/>
            <a:ext cx="2286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www.example.com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Noah Ohrner</cp:lastModifiedBy>
  <cp:revision>2</cp:revision>
  <dcterms:created xsi:type="dcterms:W3CDTF">2025-09-06T10:52:24Z</dcterms:created>
  <dcterms:modified xsi:type="dcterms:W3CDTF">2025-09-06T11:05:08Z</dcterms:modified>
</cp:coreProperties>
</file>