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EE54F-41C7-3B49-B0EE-D8F1D5840DC3}" type="datetimeFigureOut">
              <a:rPr lang="en-US" smtClean="0"/>
              <a:t>9/6/25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DD9E-7BFE-4544-A645-F392E7AA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33F1-FB8C-CA55-E5C6-6EE10900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E09A4-0C27-B71F-49E8-EC8E0B081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5604-7DAB-26BE-F46E-10AC01F7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C5A8-2BC7-838C-454E-8F2091BB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358F-50A4-A0C2-FCC1-3BD7FC5E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0640-65CA-4D93-C0AC-A3DCB760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45A25-8D24-3A29-1DBA-A771BAA4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088F-CA3E-223F-B298-C61ABC90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830C-6857-65D7-BE01-349DD086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2D7B-8D6F-B8C2-7B1F-7B501CAE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D5110-2CDB-03F3-9706-B8AAFC1C4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9BB6C-096D-EDB0-3C06-962B1BE6F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C490-634E-C8CF-0BEA-377F801D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BDBA-B5E1-BFE5-CE5F-2866AB1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5B60-30CA-B180-2F35-30FCE6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A906-3F3F-5C6E-E80B-2A97394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183E-B0F4-33E3-86BE-6664FF61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6F3B-195E-AEB4-00E5-94369D6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C6C0-941C-05D9-E504-9A11280B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CEBD-DDB7-86AA-EC8E-8B7F65FA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EF5C-5546-A6DD-4C97-C66C990C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499D-BE42-83BE-DE21-63D43AF9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1FA7-60CE-637A-A410-AF6F569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F45E-4FC8-BE32-38BC-D450540E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FDE6-65F0-F9CE-C611-A6BB5EBB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C9AC-6375-96B6-0774-79FBFA60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7F81-072C-F3B7-5C80-1147774B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7640-2499-1A47-3325-467617FEE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4E758-42F2-7681-8018-B4A39D4B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92678-39A7-D927-74FA-16D95D88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0F77-AC90-53D2-C009-298218C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3FE1-C0BE-4488-863A-1FB1DA29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6C56A-3ABC-87A1-E3AE-2E15A9EB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868B1-4149-B448-35EA-C44589A7A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ACB49-D2F1-EA8E-B86E-470E786AC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CBA06-9E1E-041F-54F9-1CA4CD68E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847BC-2A32-AE67-2D80-A76BDD46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E23A6-A8CF-1515-51AA-B641F42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E817E-D242-1673-51A9-24944BB3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1714-2036-6F51-0939-28AD45C2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C8225-BAD2-4D8E-88D8-6A110C84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BE0F7-C1E3-C1B1-F1B0-ED2FC61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E7D03-0DDD-2891-158E-5E7DC696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AC573-5326-75F3-68BE-DCF050F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8680-9E03-AAB5-E897-3EB34A7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4054-63E2-7272-93FB-63F6AAE9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0AAF-6ACE-A588-4D28-AB55809B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36E-1005-43BE-D5DE-A596A219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E904-2FC5-5ABC-34FB-F2AFD618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3CAFD-07EF-5FCD-8E58-F23596CD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BFDB7-DB24-7A76-66D3-CA84CE9C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5112-CCA5-3FDD-EF90-DCBA7F82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5D48-85F3-3AE5-A862-020009A4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2579-9618-93A7-3D36-CF7E594BC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C68F7-9F6C-27B8-7BB1-314CA6E1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8038-10D1-51F8-1178-36C85FE5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EBFA-65B6-F4E2-C89F-69A8E175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CB55-A36B-32D7-B218-A5EB5652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D2BF6-8C57-BA5B-54BF-D87C4B1C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1740-A008-9CD1-B703-A4B2BED6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A68F-A0B5-70FD-5C79-030C51EB8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848D3-D348-2849-8639-2AB20AE5FDA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498D-5D7C-573C-DAB8-ABCEA3B80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0305-9E56-9CDA-EDF0-0D5BE37E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6BCD6-F776-F242-BAE1-9C219DF9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placeholder_light_gray_block.png"/>
          <p:cNvPicPr>
            <a:picLocks noChangeAspect="1"/>
          </p:cNvPicPr>
          <p:nvPr/>
        </p:nvPicPr>
        <p:blipFill>
          <a:blip r:embed="rId3"/>
          <a:srcRect l="16667" r="16667"/>
          <a:stretch/>
        </p:blipFill>
        <p:spPr>
          <a:xfrm>
            <a:off x="6705600" y="685800"/>
            <a:ext cx="5486400" cy="5486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" y="2971800"/>
            <a:ext cx="609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4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Presentation title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365760" y="3840480"/>
            <a:ext cx="60960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Subtitle here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365760" y="5974080"/>
            <a:ext cx="45720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 here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Ohrner</dc:creator>
  <cp:lastModifiedBy>Noah Ohrner</cp:lastModifiedBy>
  <cp:revision>1</cp:revision>
  <dcterms:created xsi:type="dcterms:W3CDTF">2025-09-06T10:56:16Z</dcterms:created>
  <dcterms:modified xsi:type="dcterms:W3CDTF">2025-09-06T10:56:50Z</dcterms:modified>
</cp:coreProperties>
</file>