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93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Table</a:t>
            </a:r>
            <a:endParaRPr lang="en-US" sz="24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1325880"/>
          <a:ext cx="8229600" cy="10972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Category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 1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 2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 3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Category A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98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Category B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83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Category C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2025-09-06T11:02:52Z</dcterms:modified>
</cp:coreProperties>
</file>