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87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Four Column Layout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36576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36576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248031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257175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2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257175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468630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477774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3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77774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6892290" y="1143000"/>
            <a:ext cx="1977390" cy="2743200"/>
          </a:xfrm>
          <a:prstGeom prst="roundRect">
            <a:avLst>
              <a:gd name="adj" fmla="val 2312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6983730" y="1280160"/>
            <a:ext cx="179451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Section 4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6983730" y="1600200"/>
            <a:ext cx="179451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First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Second point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Third point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On-screen Show (16:9)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2025-09-06T11:01:42Z</dcterms:modified>
</cp:coreProperties>
</file>