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76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Four Steps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074420" y="2103120"/>
            <a:ext cx="548640" cy="54864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1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74320" y="2788920"/>
            <a:ext cx="2148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Step 1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" y="3063240"/>
            <a:ext cx="2057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Explain what happens in step 1. Use succinct language to guide your audience.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1623060" y="2377440"/>
            <a:ext cx="1600200" cy="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6"/>
          <p:cNvSpPr/>
          <p:nvPr/>
        </p:nvSpPr>
        <p:spPr>
          <a:xfrm>
            <a:off x="3223260" y="2103120"/>
            <a:ext cx="548640" cy="54864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2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2423160" y="2788920"/>
            <a:ext cx="2148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Step 2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468880" y="3063240"/>
            <a:ext cx="2057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Explain what happens in step 2. Use succinct language to guide your audience.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3771900" y="2377440"/>
            <a:ext cx="1600200" cy="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Shape 11"/>
          <p:cNvSpPr/>
          <p:nvPr/>
        </p:nvSpPr>
        <p:spPr>
          <a:xfrm>
            <a:off x="5372100" y="2103120"/>
            <a:ext cx="548640" cy="54864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12"/>
          <p:cNvSpPr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3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4572000" y="2788920"/>
            <a:ext cx="2148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Step 3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4617720" y="3063240"/>
            <a:ext cx="2057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Explain what happens in step 3. Use succinct language to guide your audience.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920740" y="2377440"/>
            <a:ext cx="1600200" cy="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6"/>
          <p:cNvSpPr/>
          <p:nvPr/>
        </p:nvSpPr>
        <p:spPr>
          <a:xfrm>
            <a:off x="7520940" y="2103120"/>
            <a:ext cx="548640" cy="54864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4</a:t>
            </a: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6720840" y="2788920"/>
            <a:ext cx="2148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Step 4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6766560" y="3063240"/>
            <a:ext cx="2057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Explain what happens in step 4. Use succinct language to guide your audience.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2025-09-06T11:03:54Z</dcterms:modified>
</cp:coreProperties>
</file>