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71" d="100"/>
          <a:sy n="171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Iconic Two Column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143000"/>
            <a:ext cx="4114800" cy="2743200"/>
          </a:xfrm>
          <a:prstGeom prst="roundRect">
            <a:avLst>
              <a:gd name="adj" fmla="val 1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" y="1325880"/>
            <a:ext cx="365760" cy="36576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14400" y="1325880"/>
            <a:ext cx="3337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1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11480" y="1783080"/>
            <a:ext cx="3840480" cy="1920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This is the content for section 1. It explains the idea in a concise manner and demonstrates how lists can be indented under an icon.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Another point to emphasise the benefit of using icons.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4754880" y="1143000"/>
            <a:ext cx="4114800" cy="2743200"/>
          </a:xfrm>
          <a:prstGeom prst="roundRect">
            <a:avLst>
              <a:gd name="adj" fmla="val 1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2040" y="1325880"/>
            <a:ext cx="365760" cy="36576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394960" y="1325880"/>
            <a:ext cx="3337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2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892040" y="1783080"/>
            <a:ext cx="3840480" cy="1920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This is the content for section 2. It explains the idea in a concise manner and demonstrates how lists can be indented under an icon.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Another point to emphasise the benefit of using icons.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Macintosh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Noah Ohrner</cp:lastModifiedBy>
  <cp:revision>2</cp:revision>
  <dcterms:created xsi:type="dcterms:W3CDTF">2025-09-06T10:52:24Z</dcterms:created>
  <dcterms:modified xsi:type="dcterms:W3CDTF">2025-09-06T11:00:26Z</dcterms:modified>
</cp:coreProperties>
</file>