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56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Image &amp; Text</a:t>
            </a:r>
            <a:endParaRPr lang="en-US" sz="2400" dirty="0"/>
          </a:p>
        </p:txBody>
      </p:sp>
      <p:pic>
        <p:nvPicPr>
          <p:cNvPr id="3" name="Image 0" descr="/home/oai/share/6c7fecdd-ab08-4942-b77b-d98cefeba960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320" y="1143000"/>
            <a:ext cx="4114800" cy="27432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4754880" y="1143000"/>
            <a:ext cx="4114800" cy="2743200"/>
          </a:xfrm>
          <a:prstGeom prst="roundRect">
            <a:avLst>
              <a:gd name="adj" fmla="val 1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2"/>
          <p:cNvSpPr/>
          <p:nvPr/>
        </p:nvSpPr>
        <p:spPr>
          <a:xfrm>
            <a:off x="4892040" y="1325880"/>
            <a:ext cx="3840480" cy="2377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title
</a:t>
            </a:r>
            <a:r>
              <a:rPr lang="en-US" sz="1200" dirty="0">
                <a:solidFill>
                  <a:srgbClr val="030A18"/>
                </a:solidFill>
              </a:rPr>
              <a:t>Section content goes here. Describe the image on the left or provide insight into the subject. Use multiple sentences to occupy the space and demonstrate alignment.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Noah Ohrner</cp:lastModifiedBy>
  <cp:revision>2</cp:revision>
  <dcterms:created xsi:type="dcterms:W3CDTF">2025-09-06T10:52:24Z</dcterms:created>
  <dcterms:modified xsi:type="dcterms:W3CDTF">2025-09-06T11:00:44Z</dcterms:modified>
</cp:coreProperties>
</file>