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45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Three Columns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143000"/>
            <a:ext cx="2682240" cy="2743200"/>
          </a:xfrm>
          <a:prstGeom prst="roundRect">
            <a:avLst>
              <a:gd name="adj" fmla="val 1705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1386840" y="1371600"/>
            <a:ext cx="457200" cy="45720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3"/>
          <p:cNvSpPr/>
          <p:nvPr/>
        </p:nvSpPr>
        <p:spPr>
          <a:xfrm>
            <a:off x="1386840" y="137160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</a:rPr>
              <a:t>1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11480" y="1920240"/>
            <a:ext cx="2407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11480" y="2286000"/>
            <a:ext cx="2407920" cy="1417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Content for section 1 goes here. Explain the key point succinctly.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3230880" y="1143000"/>
            <a:ext cx="2682240" cy="2743200"/>
          </a:xfrm>
          <a:prstGeom prst="roundRect">
            <a:avLst>
              <a:gd name="adj" fmla="val 1705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Shape 7"/>
          <p:cNvSpPr/>
          <p:nvPr/>
        </p:nvSpPr>
        <p:spPr>
          <a:xfrm>
            <a:off x="4343400" y="1371600"/>
            <a:ext cx="457200" cy="45720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0" name="Text 8"/>
          <p:cNvSpPr/>
          <p:nvPr/>
        </p:nvSpPr>
        <p:spPr>
          <a:xfrm>
            <a:off x="4343400" y="137160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</a:rPr>
              <a:t>2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3368040" y="1920240"/>
            <a:ext cx="2407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2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3368040" y="2286000"/>
            <a:ext cx="2407920" cy="1417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Section 2 content goes here. Provide additional details or context.</a:t>
            </a:r>
            <a:endParaRPr lang="en-US" sz="1200" dirty="0"/>
          </a:p>
        </p:txBody>
      </p:sp>
      <p:sp>
        <p:nvSpPr>
          <p:cNvPr id="13" name="Shape 11"/>
          <p:cNvSpPr/>
          <p:nvPr/>
        </p:nvSpPr>
        <p:spPr>
          <a:xfrm>
            <a:off x="6187440" y="1143000"/>
            <a:ext cx="2682240" cy="2743200"/>
          </a:xfrm>
          <a:prstGeom prst="roundRect">
            <a:avLst>
              <a:gd name="adj" fmla="val 1705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Shape 12"/>
          <p:cNvSpPr/>
          <p:nvPr/>
        </p:nvSpPr>
        <p:spPr>
          <a:xfrm>
            <a:off x="7299960" y="1371600"/>
            <a:ext cx="457200" cy="45720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5" name="Text 13"/>
          <p:cNvSpPr/>
          <p:nvPr/>
        </p:nvSpPr>
        <p:spPr>
          <a:xfrm>
            <a:off x="7299960" y="137160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</a:rPr>
              <a:t>3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6324600" y="1920240"/>
            <a:ext cx="2407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3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6324600" y="2286000"/>
            <a:ext cx="2407920" cy="1417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Use this space for section 3 content. Elaborate on the subject matter.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Macintosh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Noah Ohrner</cp:lastModifiedBy>
  <cp:revision>2</cp:revision>
  <dcterms:created xsi:type="dcterms:W3CDTF">2025-09-06T10:52:24Z</dcterms:created>
  <dcterms:modified xsi:type="dcterms:W3CDTF">2025-09-06T11:01:00Z</dcterms:modified>
</cp:coreProperties>
</file>