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71" d="100"/>
          <a:sy n="171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387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Three Feature Highlights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274320" y="1143000"/>
            <a:ext cx="2682240" cy="2743200"/>
          </a:xfrm>
          <a:prstGeom prst="roundRect">
            <a:avLst>
              <a:gd name="adj" fmla="val 1705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2560" y="1417320"/>
            <a:ext cx="365760" cy="36576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11480" y="1874520"/>
            <a:ext cx="24079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30A18"/>
                </a:solidFill>
              </a:rPr>
              <a:t>Innovation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411480" y="2240280"/>
            <a:ext cx="2407920" cy="1463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30A18"/>
                </a:solidFill>
              </a:rPr>
              <a:t>Describe your innovative idea here. Use concise language to capture attention.</a:t>
            </a:r>
            <a:endParaRPr lang="en-US" sz="1200" dirty="0"/>
          </a:p>
        </p:txBody>
      </p:sp>
      <p:sp>
        <p:nvSpPr>
          <p:cNvPr id="7" name="Shape 4"/>
          <p:cNvSpPr/>
          <p:nvPr/>
        </p:nvSpPr>
        <p:spPr>
          <a:xfrm>
            <a:off x="3230880" y="1143000"/>
            <a:ext cx="2682240" cy="2743200"/>
          </a:xfrm>
          <a:prstGeom prst="roundRect">
            <a:avLst>
              <a:gd name="adj" fmla="val 1705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89120" y="1417320"/>
            <a:ext cx="365760" cy="36576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368040" y="1874520"/>
            <a:ext cx="24079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30A18"/>
                </a:solidFill>
              </a:rPr>
              <a:t>Performance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3368040" y="2240280"/>
            <a:ext cx="2407920" cy="1463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30A18"/>
                </a:solidFill>
              </a:rPr>
              <a:t>Highlight key performance metrics or achievements in this column.</a:t>
            </a:r>
            <a:endParaRPr lang="en-US" sz="1200" dirty="0"/>
          </a:p>
        </p:txBody>
      </p:sp>
      <p:sp>
        <p:nvSpPr>
          <p:cNvPr id="11" name="Shape 7"/>
          <p:cNvSpPr/>
          <p:nvPr/>
        </p:nvSpPr>
        <p:spPr>
          <a:xfrm>
            <a:off x="6187440" y="1143000"/>
            <a:ext cx="2682240" cy="2743200"/>
          </a:xfrm>
          <a:prstGeom prst="roundRect">
            <a:avLst>
              <a:gd name="adj" fmla="val 1705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45680" y="1417320"/>
            <a:ext cx="365760" cy="36576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6324600" y="1874520"/>
            <a:ext cx="24079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30A18"/>
                </a:solidFill>
              </a:rPr>
              <a:t>Trends</a:t>
            </a:r>
            <a:endParaRPr lang="en-US" sz="1600" dirty="0"/>
          </a:p>
        </p:txBody>
      </p:sp>
      <p:sp>
        <p:nvSpPr>
          <p:cNvPr id="14" name="Text 9"/>
          <p:cNvSpPr/>
          <p:nvPr/>
        </p:nvSpPr>
        <p:spPr>
          <a:xfrm>
            <a:off x="6324600" y="2240280"/>
            <a:ext cx="2407920" cy="1463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30A18"/>
                </a:solidFill>
              </a:rPr>
              <a:t>Discuss trends or projections relevant to your subject matter.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Macintosh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Noah Ohrner</cp:lastModifiedBy>
  <cp:revision>2</cp:revision>
  <dcterms:created xsi:type="dcterms:W3CDTF">2025-09-06T10:52:24Z</dcterms:created>
  <dcterms:modified xsi:type="dcterms:W3CDTF">2025-09-06T11:01:20Z</dcterms:modified>
</cp:coreProperties>
</file>