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3" r:id="rId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71" d="100"/>
          <a:sy n="171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4733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Two Row Comparison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274320" y="1143000"/>
            <a:ext cx="8595360" cy="1371600"/>
          </a:xfrm>
          <a:prstGeom prst="roundRect">
            <a:avLst>
              <a:gd name="adj" fmla="val 3333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" name="Shape 2"/>
          <p:cNvSpPr/>
          <p:nvPr/>
        </p:nvSpPr>
        <p:spPr>
          <a:xfrm>
            <a:off x="274320" y="1143000"/>
            <a:ext cx="182880" cy="1371600"/>
          </a:xfrm>
          <a:prstGeom prst="roundRect">
            <a:avLst>
              <a:gd name="adj" fmla="val 25000"/>
            </a:avLst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5" name="Text 3"/>
          <p:cNvSpPr/>
          <p:nvPr/>
        </p:nvSpPr>
        <p:spPr>
          <a:xfrm>
            <a:off x="594360" y="1325880"/>
            <a:ext cx="4114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Section 1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594360" y="1691640"/>
            <a:ext cx="827532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</a:rPr>
              <a:t>First bullet point
Second bullet point
Third bullet point</a:t>
            </a:r>
            <a:endParaRPr lang="en-US" sz="1200" dirty="0"/>
          </a:p>
        </p:txBody>
      </p:sp>
      <p:sp>
        <p:nvSpPr>
          <p:cNvPr id="7" name="Shape 5"/>
          <p:cNvSpPr/>
          <p:nvPr/>
        </p:nvSpPr>
        <p:spPr>
          <a:xfrm>
            <a:off x="274320" y="2880360"/>
            <a:ext cx="8595360" cy="1371600"/>
          </a:xfrm>
          <a:prstGeom prst="roundRect">
            <a:avLst>
              <a:gd name="adj" fmla="val 3333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8" name="Shape 6"/>
          <p:cNvSpPr/>
          <p:nvPr/>
        </p:nvSpPr>
        <p:spPr>
          <a:xfrm>
            <a:off x="274320" y="2880360"/>
            <a:ext cx="182880" cy="1371600"/>
          </a:xfrm>
          <a:prstGeom prst="roundRect">
            <a:avLst>
              <a:gd name="adj" fmla="val 25000"/>
            </a:avLst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9" name="Text 7"/>
          <p:cNvSpPr/>
          <p:nvPr/>
        </p:nvSpPr>
        <p:spPr>
          <a:xfrm>
            <a:off x="594360" y="3063240"/>
            <a:ext cx="4114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Section 2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594360" y="3429000"/>
            <a:ext cx="827532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</a:rPr>
              <a:t>First bullet point
Second bullet point
Third bullet point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Macintosh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Noah Ohrner</cp:lastModifiedBy>
  <cp:revision>2</cp:revision>
  <dcterms:created xsi:type="dcterms:W3CDTF">2025-09-06T10:52:24Z</dcterms:created>
  <dcterms:modified xsi:type="dcterms:W3CDTF">2025-09-06T11:02:25Z</dcterms:modified>
</cp:coreProperties>
</file>