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365760" y="2971800"/>
            <a:ext cx="609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3840480"/>
            <a:ext cx="6096000" cy="42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Confidential – For client use only</a:t>
            </a:r>
          </a:p>
          <a:p>
            <a:r>
              <a:t>Prepared by: [Consulting Firm Name]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5974080"/>
            <a:ext cx="4572000" cy="42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[Today’s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Risks, Mitigations &amp; Next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" y="132588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First major conclusion goes here. It should be succinct and clear.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" y="205740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Next Steps: Approve proposal, schedule kickoff, provide data access, nominate project sponsor.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" y="278892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Decision Checklist: Ensure all stakeholders are aligned and requirements are confirmed.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Executive Summary &amp; Recommendation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" y="123444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 adoption is now a strategic imperative: 90% of Fortune 500 companies plan to increase AI budgets by 2026. Early adopters report 25–40% cost savings and 2–3x faster decision-making.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" y="196596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 recommend a phased AI adoption roadmap, starting with a 90-day pilot, to unlock $15M in efficiency gains and a 3.5x ROI over three years. Immediate action will secure competitive advantage and future-proof your organization.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" y="269748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Client Context &amp; 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Current Context &amp; Constraints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Rapid market shifts, rising customer expectations, and digital disruption. Key constraints: Legacy systems, data silos, and talent gaps. goes here. Explain the key point succinctly.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088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Objectives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Objectives content goes here. Provide additional details or context.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744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Scope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scope: Customer support, sales forecasting, and operations. Out of scope: Full IT infrastructure overhaul. for section 3 content. Elaborate on the subject matter.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Proposed Approach &amp; 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90-day pilot (targeted use case) Use succinct language to guide your audience.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306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316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888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6-month scale-up (expand to 2–3 functions) Use succinct language to guide your audience.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190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772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Enterprise rollout (year two) Use succinct language to guide your audience.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074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2084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656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Stakeholder interviews, data analysis, AI solution prototyping, iterative feedback, joint steering committee, regular showcases, and knowledge transfer. Use succinct language to guide your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Workplan, Timeline &amp; Milestones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Week 1–4: Define use case, assess data readiness Use succinct language to guide your audience.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306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316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888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Week 5–12: Pilot implementation, measure KPIs Use succinct language to guide your audience.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190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772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Month 4–9: Scale-up to additional functions, refine models Use succinct language to guide your audience.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074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2084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656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Year 2: Enterprise rollout</a:t>
            </a:r>
          </a:p>
          <a:p/>
          <a:p>
            <a:r>
              <a:t>Governance: Bi-weekly stand-ups, monthly steering committee, quarterly showcases.</a:t>
            </a:r>
          </a:p>
          <a:p>
            <a:r>
              <a:t>Key milestones: Pilot go-live, scale-up decision, enterprise launch. Use succinct language to guide your audience.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Deliverables &amp; Success Metrics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Deliverables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 pilot solution, scale-up plan, enterprise rollout roadmap, training materials, and post-implementation support. goes here. Explain the key point succinctly.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088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Success Metrics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Success Metrics content goes here. Provide additional details or context.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744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Tracking &amp; Review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Benefits tracked via quarterly business reviews. for section 3 content. Elaborate on the subject matter.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Team, Roles &amp; Ways of Working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Consulting 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 lead, data scientist, change manager. goes here. Explain the key point succinctly.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088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Client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Client Team content goes here. Provide additional details or context.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744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Ways of Working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RACI: Consultants (design, implement), Client (approve, provide data, champion adoption). Working norms: Slack/Teams for daily comms, weekly updates, 24-hour response time. for section 3 content. Elaborate on the subject matter.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Relevant Experience &amp; Case Studies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1: Global Retailer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 customer support automation, 40% reduction in ticket time, $5M annual savings. goes here. Explain the key point succinctly.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088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2: B2B Tech Firm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2: B2B Tech Firm content goes here. Provide additional details or context.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744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Testimonials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Testimonials available upon request. for section 3 content. Elaborate on the subject matter.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Commercials, Assumptions &amp; Terms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Pricing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$2M+ upfront investment for pilot and scale-up. Includes solution design, implementation, and training. goes here. Explain the key point succinctly.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088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Assumptions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Assumptions content goes here. Provide additional details or context.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744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Payment &amp; Terms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40% upfront, 30% at pilot completion, 30% at scale-up. Change control for scope adjustments. for section 3 content. Elaborate on the subject matter.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