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365760" y="2971800"/>
            <a:ext cx="609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3840480"/>
            <a:ext cx="6096000" cy="42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Confidential — For client internal use only</a:t>
            </a:r>
          </a:p>
          <a:p>
            <a:r>
              <a:t>Prepared by: [Consulting Firm Name]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5974080"/>
            <a:ext cx="4572000" cy="426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[Today’s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Risks, Mitigations &amp; Next Steps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" y="132588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First major conclusion goes here. It should be succinct and clear.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" y="205740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Next Steps: Approve pilot, schedule kickoff, provide data access, align stakeholders.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" y="278892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Decision Checklist: Budget approval, data readiness, executive sponsor assigned.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Executive Summary &amp; Recommendation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" y="123444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adoption is a strategic imperative: 90% of Fortune 500 companies plan to increase AI budgets by 2026. Early adopters report 25–40% cost savings and 2–3x faster decision-making.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" y="196596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Recommendation: Launch a phased AI adoption, starting with a 90-day pilot, to unlock $15M in efficiency gains and a 3.5x ROI over three years. Act now to stay ahead of competitors.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" y="2697480"/>
            <a:ext cx="8092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Context &amp; 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Current Context &amp; Constraints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Rapid digital transformation, rising customer expectations, and competitive pressure. Key constraints: Legacy systems, data silos, and talent gaps.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Objectives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Scope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scope: Customer support, sales forecasting, and operations. Out of scope: Full IT infrastructure overhaul. for section 3 content. Elaborate on the subject matter.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Proposed Approach &amp; 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90-day pilot in a high-impact area (e.g., customer support) Use succinct language to guide your audience.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06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Six-month scale-up to additional functions Use succinct language to guide your audience.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190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Enterprise-wide rollout in year two Use succinct language to guide your audience.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074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Methods: Stakeholder interviews, data analysis, rapid prototyping, and workshops. Collaboration: Joint client-consultant teams to accelerate learning and de-risk delivery. Use succinct language to guide your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Workplan, Timeline &amp; Milestones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07442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1–4: Pilot setup and baseline measurement Use succinct language to guide your audience.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306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322326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16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6888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Week 5–12: Pilot execution and review Use succinct language to guide your audience.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7190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5" name="TextBox 14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537210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1772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Month 4–9: Scale-up to sales and operations Use succinct language to guide your audience.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0740" y="2377440"/>
            <a:ext cx="160020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21" name="TextBox 20"/>
          <p:cNvSpPr txBox="1"/>
          <p:nvPr/>
        </p:nvSpPr>
        <p:spPr>
          <a:xfrm>
            <a:off x="7520940" y="2103120"/>
            <a:ext cx="5486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20840" y="2788920"/>
            <a:ext cx="21488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Step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3063240"/>
            <a:ext cx="2057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Month 10–24: Enterprise rollout Use succinct language to guide your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Deliverables &amp; Success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Deliverables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pilot report, implementation roadmap, training materials, and business case.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Success Metrics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Success Metrics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Tracking &amp; Review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Benefits tracked via quarterly business reviews. for section 3 content. Elaborate on the subject matter.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Team, Roles &amp; Ways of Working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Consulting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strategy lead, data scientist, change manager.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Team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Client Team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Ways of Working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RACI: Consultants lead design and delivery; client provides data and business context. Slack/Teams for daily comms, weekly check-ins, 24-hour response time. for section 3 content. Elaborate on the subject matter.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Relevant Experience &amp; Case Studies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859536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274320" y="1143000"/>
            <a:ext cx="18288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594360" y="132588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1: Fortune 500 Retailer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1691640"/>
            <a:ext cx="8275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customer support automation, 40% reduction in ticket time, $5M annual savings.</a:t>
            </a:r>
          </a:p>
          <a:p>
            <a:r>
              <a:t>Second bullet point</a:t>
            </a:r>
          </a:p>
          <a:p>
            <a:r>
              <a:t>Third bullet point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2880360"/>
            <a:ext cx="859536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0" name="TextBox 9"/>
          <p:cNvSpPr txBox="1"/>
          <p:nvPr/>
        </p:nvSpPr>
        <p:spPr>
          <a:xfrm>
            <a:off x="274320" y="2880360"/>
            <a:ext cx="18288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594360" y="3063240"/>
            <a:ext cx="4114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Case 2: Global Manufacturer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360" y="3429000"/>
            <a:ext cx="8275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AI customer support automation, 40% reduction in ticket time, $5M annual savings.</a:t>
            </a:r>
          </a:p>
          <a:p>
            <a:r>
              <a:t>Second bullet point</a:t>
            </a:r>
          </a:p>
          <a:p>
            <a:r>
              <a:t>Third bullet point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Commercials, Assumptions &amp; Terms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6" name="TextBox 5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38684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Pricing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$2M+ upfront investment for pilot and scale-up. Includes consulting, technology, and training. goes here. Explain the key point succinctly.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088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2" name="TextBox 11"/>
          <p:cNvSpPr txBox="1"/>
          <p:nvPr/>
        </p:nvSpPr>
        <p:spPr>
          <a:xfrm>
            <a:off x="434340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6804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Assumptions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804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Assumptions content goes here. Provide additional details or context.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87440" y="1143000"/>
            <a:ext cx="268224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6" name="TextBox 15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7" name="TextBox 16"/>
          <p:cNvSpPr txBox="1"/>
          <p:nvPr/>
        </p:nvSpPr>
        <p:spPr>
          <a:xfrm>
            <a:off x="7299960" y="137160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24600" y="1920240"/>
            <a:ext cx="2407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Payment &amp; Terms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24600" y="2286000"/>
            <a:ext cx="240792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40% upfront, 30% at pilot completion, 30% at scale-up. Change control for scope adjustments. for section 3 content. Elaborate on the subject matter.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