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B82F6"/>
                </a:solidFill>
              </a:defRPr>
            </a:pPr>
            <a:r>
              <a:t>Shop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1F2937"/>
                </a:solidFill>
              </a:defRPr>
            </a:pPr>
            <a:r>
              <a:t>Modern E-Commerce Platform</a:t>
            </a:r>
          </a:p>
          <a:p>
            <a:pPr>
              <a:defRPr sz="1800">
                <a:solidFill>
                  <a:srgbClr val="10B981"/>
                </a:solidFill>
              </a:defRPr>
            </a:pPr>
            <a:r>
              <a:t>Internship Project Report</a:t>
            </a:r>
          </a:p>
          <a:p>
            <a:pPr>
              <a:defRPr sz="1400">
                <a:solidFill>
                  <a:srgbClr val="1F2937"/>
                </a:solidFill>
              </a:defRPr>
            </a:pPr>
            <a:r>
              <a:t>Technology Stack: React, TypeScript, Vite, Tailwind CSS, Shadcn/ui</a:t>
            </a:r>
          </a:p>
          <a:p>
            <a:pPr>
              <a:defRPr sz="1400">
                <a:solidFill>
                  <a:srgbClr val="1F2937"/>
                </a:solidFill>
              </a:defRPr>
            </a:pPr>
            <a:r>
              <a:t>Project Duration: 15th May to 10th July</a:t>
            </a:r>
          </a:p>
          <a:p>
            <a:pPr>
              <a:defRPr sz="1200">
                <a:solidFill>
                  <a:srgbClr val="1F2937"/>
                </a:solidFill>
              </a:defRPr>
            </a:pPr>
            <a:r>
              <a:t>Supervisor: Mr Yash | Date: 10th July,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👤 User Management</a:t>
            </a:r>
          </a:p>
          <a:p>
            <a:r>
              <a:t>• User registration with email, name, and password</a:t>
            </a:r>
          </a:p>
          <a:p>
            <a:r>
              <a:t>• User login/logout functionality</a:t>
            </a:r>
          </a:p>
          <a:p>
            <a:r>
              <a:t>• Session persistence across browser sessions</a:t>
            </a:r>
          </a:p>
          <a:p>
            <a:r>
              <a:t>• Authentication required for cart operations</a:t>
            </a:r>
          </a:p>
          <a:p/>
          <a:p>
            <a:r>
              <a:t>📦 Product Management</a:t>
            </a:r>
          </a:p>
          <a:p>
            <a:r>
              <a:t>• Browse all available products</a:t>
            </a:r>
          </a:p>
          <a:p>
            <a:r>
              <a:t>• Filter products by category</a:t>
            </a:r>
          </a:p>
          <a:p>
            <a:r>
              <a:t>• Search products by name</a:t>
            </a:r>
          </a:p>
          <a:p>
            <a:r>
              <a:t>• View detailed product information</a:t>
            </a:r>
          </a:p>
          <a:p/>
          <a:p>
            <a:r>
              <a:t>🛒 Shopping Cart</a:t>
            </a:r>
          </a:p>
          <a:p>
            <a:r>
              <a:t>• Add products to cart (authenticated users)</a:t>
            </a:r>
          </a:p>
          <a:p>
            <a:r>
              <a:t>• View cart contents and total</a:t>
            </a:r>
          </a:p>
          <a:p>
            <a:r>
              <a:t>• Update product quantities</a:t>
            </a:r>
          </a:p>
          <a:p>
            <a:r>
              <a:t>• Remove products and clear entire cart</a:t>
            </a:r>
          </a:p>
          <a:p>
            <a:r>
              <a:t>• Cart persistence across sessions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Performance</a:t>
            </a:r>
          </a:p>
          <a:p>
            <a:r>
              <a:t>• Application loads within 3 seconds</a:t>
            </a:r>
          </a:p>
          <a:p>
            <a:r>
              <a:t>• Smooth animations and transitions (60fps)</a:t>
            </a:r>
          </a:p>
          <a:p>
            <a:r>
              <a:t>• Efficient state management with minimal re-renders</a:t>
            </a:r>
          </a:p>
          <a:p/>
          <a:p>
            <a:r>
              <a:t>🔒 Security</a:t>
            </a:r>
          </a:p>
          <a:p>
            <a:r>
              <a:t>• Secure password requirements (8+ chars, complexity)</a:t>
            </a:r>
          </a:p>
          <a:p>
            <a:r>
              <a:t>• Email format validation</a:t>
            </a:r>
          </a:p>
          <a:p>
            <a:r>
              <a:t>• Input sanitization and validation</a:t>
            </a:r>
          </a:p>
          <a:p>
            <a:r>
              <a:t>• Authentication required for sensitive operations</a:t>
            </a:r>
          </a:p>
          <a:p/>
          <a:p>
            <a:r>
              <a:t>🎨 Usability</a:t>
            </a:r>
          </a:p>
          <a:p>
            <a:r>
              <a:t>• Intuitive navigation and user flow</a:t>
            </a:r>
          </a:p>
          <a:p>
            <a:r>
              <a:t>• Consistent design language throughout</a:t>
            </a:r>
          </a:p>
          <a:p>
            <a:r>
              <a:t>• Accessible design with proper contrast</a:t>
            </a:r>
          </a:p>
          <a:p>
            <a:r>
              <a:t>• Mobile-first responsive design</a:t>
            </a:r>
          </a:p>
          <a:p/>
          <a:p>
            <a:r>
              <a:t>🛡️ Reliability</a:t>
            </a:r>
          </a:p>
          <a:p>
            <a:r>
              <a:t>• Graceful error handling and recovery</a:t>
            </a:r>
          </a:p>
          <a:p>
            <a:r>
              <a:t>• Data persistence across browser sessions</a:t>
            </a:r>
          </a:p>
          <a:p>
            <a:r>
              <a:t>• Consistent behavior across different browsers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Development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Agile Development Approach</a:t>
            </a:r>
          </a:p>
          <a:p>
            <a:r>
              <a:t>• Iterative development cycles</a:t>
            </a:r>
          </a:p>
          <a:p>
            <a:r>
              <a:t>• Focus on delivering working features incrementally</a:t>
            </a:r>
          </a:p>
          <a:p/>
          <a:p>
            <a:r>
              <a:t>📋 Development Process:</a:t>
            </a:r>
          </a:p>
          <a:p>
            <a:r>
              <a:t>1. Planning Phase</a:t>
            </a:r>
          </a:p>
          <a:p>
            <a:r>
              <a:t>   • Requirements analysis</a:t>
            </a:r>
          </a:p>
          <a:p>
            <a:r>
              <a:t>   • Technology selection</a:t>
            </a:r>
          </a:p>
          <a:p>
            <a:r>
              <a:t>   • Architecture planning</a:t>
            </a:r>
          </a:p>
          <a:p>
            <a:r>
              <a:t>   • Timeline planning</a:t>
            </a:r>
          </a:p>
          <a:p/>
          <a:p>
            <a:r>
              <a:t>2. Design Phase</a:t>
            </a:r>
          </a:p>
          <a:p>
            <a:r>
              <a:t>   • UI/UX design with wireframes</a:t>
            </a:r>
          </a:p>
          <a:p>
            <a:r>
              <a:t>   • Component design</a:t>
            </a:r>
          </a:p>
          <a:p>
            <a:r>
              <a:t>   • State management design</a:t>
            </a:r>
          </a:p>
          <a:p>
            <a:r>
              <a:t>   • API design</a:t>
            </a:r>
          </a:p>
          <a:p/>
          <a:p>
            <a:r>
              <a:t>3. Development Phase</a:t>
            </a:r>
          </a:p>
          <a:p>
            <a:r>
              <a:t>   • Sprint planning</a:t>
            </a:r>
          </a:p>
          <a:p>
            <a:r>
              <a:t>   • Component development</a:t>
            </a:r>
          </a:p>
          <a:p>
            <a:r>
              <a:t>   • Integration</a:t>
            </a:r>
          </a:p>
          <a:p>
            <a:r>
              <a:t>   • Continuous testing</a:t>
            </a:r>
          </a:p>
          <a:p/>
          <a:p>
            <a:r>
              <a:t>4. Testing Phase</a:t>
            </a:r>
          </a:p>
          <a:p>
            <a:r>
              <a:t>   • Unit testing</a:t>
            </a:r>
          </a:p>
          <a:p>
            <a:r>
              <a:t>   • Integration testing</a:t>
            </a:r>
          </a:p>
          <a:p>
            <a:r>
              <a:t>   • User acceptance testing</a:t>
            </a:r>
          </a:p>
          <a:p>
            <a:r>
              <a:t>   • Performance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🧪 Comprehensive Testing Approach</a:t>
            </a:r>
          </a:p>
          <a:p/>
          <a:p>
            <a:r>
              <a:t>Unit Testing:</a:t>
            </a:r>
          </a:p>
          <a:p>
            <a:r>
              <a:t>• Component functionality testing</a:t>
            </a:r>
          </a:p>
          <a:p>
            <a:r>
              <a:t>• Utility function testing</a:t>
            </a:r>
          </a:p>
          <a:p>
            <a:r>
              <a:t>• Custom hook testing</a:t>
            </a:r>
          </a:p>
          <a:p/>
          <a:p>
            <a:r>
              <a:t>Integration Testing:</a:t>
            </a:r>
          </a:p>
          <a:p>
            <a:r>
              <a:t>• Component interaction testing</a:t>
            </a:r>
          </a:p>
          <a:p>
            <a:r>
              <a:t>• Context integration testing</a:t>
            </a:r>
          </a:p>
          <a:p>
            <a:r>
              <a:t>• Routing functionality testing</a:t>
            </a:r>
          </a:p>
          <a:p/>
          <a:p>
            <a:r>
              <a:t>User Acceptance Testing:</a:t>
            </a:r>
          </a:p>
          <a:p>
            <a:r>
              <a:t>• Complete user journey testing</a:t>
            </a:r>
          </a:p>
          <a:p>
            <a:r>
              <a:t>• Cross-browser compatibility</a:t>
            </a:r>
          </a:p>
          <a:p>
            <a:r>
              <a:t>• Responsive functionality testing</a:t>
            </a:r>
          </a:p>
          <a:p/>
          <a:p>
            <a:r>
              <a:t>🔍 Test Cases:</a:t>
            </a:r>
          </a:p>
          <a:p>
            <a:r>
              <a:t>• Authentication: Valid/invalid login, registration, session persistence</a:t>
            </a:r>
          </a:p>
          <a:p>
            <a:r>
              <a:t>• Cart Functionality: Add, update, remove items, cart persistence</a:t>
            </a:r>
          </a:p>
          <a:p>
            <a:r>
              <a:t>• Product Browsing: Listing, filtering, search, details view</a:t>
            </a:r>
          </a:p>
          <a:p>
            <a:r>
              <a:t>• Validation: Email, password, name validation with real-time feedback</a:t>
            </a:r>
          </a:p>
          <a:p/>
          <a:p>
            <a:r>
              <a:t>⚡ Performance Testing:</a:t>
            </a:r>
          </a:p>
          <a:p>
            <a:r>
              <a:t>• Load time within 3 seconds</a:t>
            </a:r>
          </a:p>
          <a:p>
            <a:r>
              <a:t>• Smooth interactions and animations</a:t>
            </a:r>
          </a:p>
          <a:p>
            <a:r>
              <a:t>• Efficient memory management</a:t>
            </a:r>
          </a:p>
          <a:p>
            <a:r>
              <a:t>• Optimized JavaScript bundle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Project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Complete E-commerce Functionality</a:t>
            </a:r>
          </a:p>
          <a:p>
            <a:r>
              <a:t>• Full product browsing, cart management, and user authentication</a:t>
            </a:r>
          </a:p>
          <a:p>
            <a:r>
              <a:t>• Modern technology stack with React 18, TypeScript, Vite, and Tailwind CSS</a:t>
            </a:r>
          </a:p>
          <a:p>
            <a:r>
              <a:t>• Responsive design with mobile-first approach</a:t>
            </a:r>
          </a:p>
          <a:p/>
          <a:p>
            <a:r>
              <a:t>🎨 Technical Highlights</a:t>
            </a:r>
          </a:p>
          <a:p>
            <a:r>
              <a:t>• Component-based architecture for modular and maintainable code</a:t>
            </a:r>
          </a:p>
          <a:p>
            <a:r>
              <a:t>• Full TypeScript implementation for type safety</a:t>
            </a:r>
          </a:p>
          <a:p>
            <a:r>
              <a:t>• Efficient state management using React Context API</a:t>
            </a:r>
          </a:p>
          <a:p>
            <a:r>
              <a:t>• Custom validation system with comprehensive error handling</a:t>
            </a:r>
          </a:p>
          <a:p>
            <a:r>
              <a:t>• Modern UI/UX with accessibility considerations</a:t>
            </a:r>
          </a:p>
          <a:p/>
          <a:p>
            <a:r>
              <a:t>💼 Business Value</a:t>
            </a:r>
          </a:p>
          <a:p>
            <a:r>
              <a:t>• Intuitive and engaging shopping experience</a:t>
            </a:r>
          </a:p>
          <a:p>
            <a:r>
              <a:t>• Scalable architecture supporting future feature additions</a:t>
            </a:r>
          </a:p>
          <a:p>
            <a:r>
              <a:t>• Clean code structure for easy maintenance</a:t>
            </a:r>
          </a:p>
          <a:p>
            <a:r>
              <a:t>• Optimized performance for fast loading and smooth interactions</a:t>
            </a:r>
          </a:p>
          <a:p>
            <a:r>
              <a:t>• Secure user data handling and authentication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Technical Lessons</a:t>
            </a:r>
          </a:p>
          <a:p/>
          <a:p>
            <a:r>
              <a:t>State Management:</a:t>
            </a:r>
          </a:p>
          <a:p>
            <a:r>
              <a:t>• Proper state management is crucial for complex applications</a:t>
            </a:r>
          </a:p>
          <a:p>
            <a:r>
              <a:t>• React Context API provides excellent state management for medium-sized applications</a:t>
            </a:r>
          </a:p>
          <a:p/>
          <a:p>
            <a:r>
              <a:t>Component Design:</a:t>
            </a:r>
          </a:p>
          <a:p>
            <a:r>
              <a:t>• Reusable components significantly improve development efficiency</a:t>
            </a:r>
          </a:p>
          <a:p>
            <a:r>
              <a:t>• Component composition and prop drilling alternatives are essential</a:t>
            </a:r>
          </a:p>
          <a:p/>
          <a:p>
            <a:r>
              <a:t>TypeScript Benefits:</a:t>
            </a:r>
          </a:p>
          <a:p>
            <a:r>
              <a:t>• TypeScript provides significant benefits in large projects</a:t>
            </a:r>
          </a:p>
          <a:p>
            <a:r>
              <a:t>• Type safety reduces bugs and improves development experience</a:t>
            </a:r>
          </a:p>
          <a:p/>
          <a:p>
            <a:r>
              <a:t>Performance Optimization:</a:t>
            </a:r>
          </a:p>
          <a:p>
            <a:r>
              <a:t>• Performance considerations should be built into the development process</a:t>
            </a:r>
          </a:p>
          <a:p>
            <a:r>
              <a:t>• Efficient re-renders and state updates are crucial for smooth UX</a:t>
            </a:r>
          </a:p>
          <a:p/>
          <a:p>
            <a:r>
              <a:t>🔄 Development Process Lessons</a:t>
            </a:r>
          </a:p>
          <a:p/>
          <a:p>
            <a:r>
              <a:t>Planning and Architecture:</a:t>
            </a:r>
          </a:p>
          <a:p>
            <a:r>
              <a:t>• Proper planning and architecture design saves significant development time</a:t>
            </a:r>
          </a:p>
          <a:p>
            <a:r>
              <a:t>• Component structure and data flow should be planned before implementation</a:t>
            </a:r>
          </a:p>
          <a:p/>
          <a:p>
            <a:r>
              <a:t>Testing Strategy:</a:t>
            </a:r>
          </a:p>
          <a:p>
            <a:r>
              <a:t>• Testing should be integrated into the development process</a:t>
            </a:r>
          </a:p>
          <a:p>
            <a:r>
              <a:t>• Different types of testing are needed for different aspects of the application</a:t>
            </a:r>
          </a:p>
          <a:p/>
          <a:p>
            <a:r>
              <a:t>User Experience:</a:t>
            </a:r>
          </a:p>
          <a:p>
            <a:r>
              <a:t>• User experience should be prioritized from the beginning</a:t>
            </a:r>
          </a:p>
          <a:p>
            <a:r>
              <a:t>• Small details like loading states and error handling significantly impact UX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Technical Enhancements</a:t>
            </a:r>
          </a:p>
          <a:p/>
          <a:p>
            <a:r>
              <a:t>Backend Integration:</a:t>
            </a:r>
          </a:p>
          <a:p>
            <a:r>
              <a:t>• Implement real backend API integration</a:t>
            </a:r>
          </a:p>
          <a:p>
            <a:r>
              <a:t>• Add proper database for product and user data</a:t>
            </a:r>
          </a:p>
          <a:p>
            <a:r>
              <a:t>• Implement secure payment processing</a:t>
            </a:r>
          </a:p>
          <a:p/>
          <a:p>
            <a:r>
              <a:t>Advanced Features:</a:t>
            </a:r>
          </a:p>
          <a:p>
            <a:r>
              <a:t>• Advanced search and filtering capabilities</a:t>
            </a:r>
          </a:p>
          <a:p>
            <a:r>
              <a:t>• Product review and rating system</a:t>
            </a:r>
          </a:p>
          <a:p>
            <a:r>
              <a:t>• User wishlist functionality</a:t>
            </a:r>
          </a:p>
          <a:p>
            <a:r>
              <a:t>• Complete order processing system</a:t>
            </a:r>
          </a:p>
          <a:p>
            <a:r>
              <a:t>• Admin interface for product management</a:t>
            </a:r>
          </a:p>
          <a:p/>
          <a:p>
            <a:r>
              <a:t>⚡ Performance Optimizations</a:t>
            </a:r>
          </a:p>
          <a:p/>
          <a:p>
            <a:r>
              <a:t>Code Splitting:</a:t>
            </a:r>
          </a:p>
          <a:p>
            <a:r>
              <a:t>• Implement lazy loading for better performance</a:t>
            </a:r>
          </a:p>
          <a:p>
            <a:r>
              <a:t>• Add proper caching strategies</a:t>
            </a:r>
          </a:p>
          <a:p>
            <a:r>
              <a:t>• Implement content delivery network</a:t>
            </a:r>
          </a:p>
          <a:p>
            <a:r>
              <a:t>• Convert to Progressive Web Application</a:t>
            </a:r>
          </a:p>
          <a:p/>
          <a:p>
            <a:r>
              <a:t>📱 Additional Features:</a:t>
            </a:r>
          </a:p>
          <a:p>
            <a:r>
              <a:t>• User Reviews and Ratings</a:t>
            </a:r>
          </a:p>
          <a:p>
            <a:r>
              <a:t>• Wishlist Functionality</a:t>
            </a:r>
          </a:p>
          <a:p>
            <a:r>
              <a:t>• Order Management System</a:t>
            </a:r>
          </a:p>
          <a:p>
            <a:r>
              <a:t>• Admin Panel for Product Management</a:t>
            </a:r>
          </a:p>
          <a:p>
            <a:r>
              <a:t>• Advanced Analytics and Reporting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B82F6"/>
                </a:solidFill>
              </a:defRPr>
            </a:pPr>
            <a:r>
              <a:t>Project Links &amp;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3B82F6"/>
                </a:solidFill>
              </a:defRPr>
            </a:pPr>
            <a:r>
              <a:t>🔗 GitHub Repository</a:t>
            </a:r>
          </a:p>
          <a:p>
            <a:pPr algn="ctr">
              <a:defRPr sz="1200">
                <a:solidFill>
                  <a:srgbClr val="10B981"/>
                </a:solidFill>
              </a:defRPr>
            </a:pPr>
            <a:r>
              <a:t>https://github.com/vedant208purohit/shop-hub-208.git</a:t>
            </a:r>
          </a:p>
          <a:p/>
          <a:p>
            <a:r>
              <a:t>🌐 Live Demo</a:t>
            </a:r>
          </a:p>
          <a:p>
            <a:r>
              <a:t>[Available upon request]</a:t>
            </a:r>
          </a:p>
          <a:p/>
          <a:p>
            <a:r>
              <a:t>👤 Demo Credentials</a:t>
            </a:r>
          </a:p>
          <a:p>
            <a:r>
              <a:t>Email: demo@example.com</a:t>
            </a:r>
          </a:p>
          <a:p>
            <a:r>
              <a:t>Password: password</a:t>
            </a:r>
          </a:p>
          <a:p/>
          <a:p>
            <a:r>
              <a:t>📱 Features Demo</a:t>
            </a:r>
          </a:p>
          <a:p>
            <a:r>
              <a:t>• User Authentication: Complete login/signup flow</a:t>
            </a:r>
          </a:p>
          <a:p>
            <a:r>
              <a:t>• Product Browsing: Category filtering and search</a:t>
            </a:r>
          </a:p>
          <a:p>
            <a:r>
              <a:t>• Shopping Cart: Add, update, and remove items</a:t>
            </a:r>
          </a:p>
          <a:p>
            <a:r>
              <a:t>• Responsive Design: Mobile and desktop experience</a:t>
            </a:r>
          </a:p>
          <a:p>
            <a:r>
              <a:t>• Form Validation: Real-time validation feedback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Project Success</a:t>
            </a:r>
          </a:p>
          <a:p/>
          <a:p>
            <a:r>
              <a:t>The Shop Hub e-commerce application successfully demonstrates:</a:t>
            </a:r>
          </a:p>
          <a:p>
            <a:r>
              <a:t>• Modern web development practices</a:t>
            </a:r>
          </a:p>
          <a:p>
            <a:r>
              <a:t>• Solid foundation for production-ready e-commerce platform</a:t>
            </a:r>
          </a:p>
          <a:p>
            <a:r>
              <a:t>• Importance of proper planning and architecture design</a:t>
            </a:r>
          </a:p>
          <a:p>
            <a:r>
              <a:t>• User experience considerations in web application development</a:t>
            </a:r>
          </a:p>
          <a:p/>
          <a:p>
            <a:r>
              <a:t>📚 Key Takeaways</a:t>
            </a:r>
          </a:p>
          <a:p/>
          <a:p>
            <a:r>
              <a:t>• Lessons learned will be valuable for future development projects</a:t>
            </a:r>
          </a:p>
          <a:p>
            <a:r>
              <a:t>• Insights into building scalable, maintainable, and user-friendly web applications</a:t>
            </a:r>
          </a:p>
          <a:p>
            <a:r>
              <a:t>• Understanding of modern React development patterns</a:t>
            </a:r>
          </a:p>
          <a:p>
            <a:r>
              <a:t>• Experience with TypeScript and modern build tools</a:t>
            </a:r>
          </a:p>
          <a:p/>
          <a:p>
            <a:r>
              <a:t>🌟 Thank You!</a:t>
            </a:r>
          </a:p>
          <a:p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🏪 Modern E-Commerce Web Application</a:t>
            </a:r>
          </a:p>
          <a:p/>
          <a:p>
            <a:r>
              <a:t>• Built using React 18 and TypeScript</a:t>
            </a:r>
          </a:p>
          <a:p>
            <a:r>
              <a:t>• Comprehensive online shopping experience</a:t>
            </a:r>
          </a:p>
          <a:p>
            <a:r>
              <a:t>• Features: user authentication, product browsing, shopping cart, secure checkout</a:t>
            </a:r>
          </a:p>
          <a:p/>
          <a:p>
            <a:r>
              <a:t>🎯 Key Objectives:</a:t>
            </a:r>
          </a:p>
          <a:p>
            <a:r>
              <a:t>• Develop user-friendly e-commerce platform with modern UI/UX</a:t>
            </a:r>
          </a:p>
          <a:p>
            <a:r>
              <a:t>• Implement secure user authentication and session management</a:t>
            </a:r>
          </a:p>
          <a:p>
            <a:r>
              <a:t>• Create intuitive product browsing and search experience</a:t>
            </a:r>
          </a:p>
          <a:p>
            <a:r>
              <a:t>• Build robust shopping cart system with quantity management</a:t>
            </a:r>
          </a:p>
          <a:p>
            <a:r>
              <a:t>• Ensure responsive design for all device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User Authentication</a:t>
            </a:r>
          </a:p>
          <a:p>
            <a:r>
              <a:t>• Secure login/signup with validation</a:t>
            </a:r>
          </a:p>
          <a:p>
            <a:r>
              <a:t>• Session management across browser sessions</a:t>
            </a:r>
          </a:p>
          <a:p/>
          <a:p>
            <a:r>
              <a:t>🛍️ Product Catalog</a:t>
            </a:r>
          </a:p>
          <a:p>
            <a:r>
              <a:t>• Browse products by categories</a:t>
            </a:r>
          </a:p>
          <a:p>
            <a:r>
              <a:t>• Search functionality</a:t>
            </a:r>
          </a:p>
          <a:p>
            <a:r>
              <a:t>• Detailed product information with image galleries</a:t>
            </a:r>
          </a:p>
          <a:p/>
          <a:p>
            <a:r>
              <a:t>🛒 Shopping Cart</a:t>
            </a:r>
          </a:p>
          <a:p>
            <a:r>
              <a:t>• Add, remove, and update product quantities</a:t>
            </a:r>
          </a:p>
          <a:p>
            <a:r>
              <a:t>• Real-time cart updates</a:t>
            </a:r>
          </a:p>
          <a:p>
            <a:r>
              <a:t>• Persistent cart data</a:t>
            </a:r>
          </a:p>
          <a:p/>
          <a:p>
            <a:r>
              <a:t>📱 Responsive Design</a:t>
            </a:r>
          </a:p>
          <a:p>
            <a:r>
              <a:t>• Mobile-first approach</a:t>
            </a:r>
          </a:p>
          <a:p>
            <a:r>
              <a:t>• Modern UI with consistent design language</a:t>
            </a:r>
          </a:p>
          <a:p>
            <a:r>
              <a:t>• Real-time validation with immediate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B82F6"/>
                </a:solidFill>
              </a:defRPr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⚛️ Frontend Framework: React 18 with TypeScript</a:t>
            </a:r>
          </a:p>
          <a:p>
            <a:r>
              <a:t>⚡ Build Tool: Vite for fast development and building</a:t>
            </a:r>
          </a:p>
          <a:p>
            <a:r>
              <a:t>🎨 Styling: Tailwind CSS with Shadcn/ui components</a:t>
            </a:r>
          </a:p>
          <a:p>
            <a:r>
              <a:t>🔄 State Management: React Context API</a:t>
            </a:r>
          </a:p>
          <a:p>
            <a:r>
              <a:t>🛣️ Routing: React Router DOM</a:t>
            </a:r>
          </a:p>
          <a:p>
            <a:r>
              <a:t>🎯 Icons: Lucide React</a:t>
            </a:r>
          </a:p>
          <a:p>
            <a:r>
              <a:t>✅ Validation: Custom validation utilities</a:t>
            </a:r>
          </a:p>
          <a:p/>
          <a:p>
            <a:r>
              <a:t>💡 Benefits:</a:t>
            </a:r>
          </a:p>
          <a:p>
            <a:r>
              <a:t>• Type safety with TypeScript</a:t>
            </a:r>
          </a:p>
          <a:p>
            <a:r>
              <a:t>• Fast development with Vite</a:t>
            </a:r>
          </a:p>
          <a:p>
            <a:r>
              <a:t>• Modern UI components with Shadcn/ui</a:t>
            </a:r>
          </a:p>
          <a:p>
            <a:r>
              <a:t>• Efficient state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B82F6"/>
                </a:solidFill>
              </a:defRPr>
            </a:pPr>
            <a:r>
              <a:t>Application Screenshots - Login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1F2937"/>
                </a:solidFill>
              </a:defRPr>
            </a:pPr>
            <a:r>
              <a:t>[Login Page Screenshot]</a:t>
            </a:r>
          </a:p>
          <a:p>
            <a:pPr algn="ctr">
              <a:defRPr sz="1400">
                <a:solidFill>
                  <a:srgbClr val="10B981"/>
                </a:solidFill>
              </a:defRPr>
            </a:pPr>
          </a:p>
          <a:p>
            <a:r>
              <a:t>Secure user authentication with</a:t>
            </a:r>
          </a:p>
          <a:p>
            <a:r>
              <a:t>email validation and password strength indicator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B82F6"/>
                </a:solidFill>
              </a:defRPr>
            </a:pPr>
            <a:r>
              <a:t>Application Screenshots - Homepage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1F2937"/>
                </a:solidFill>
              </a:defRPr>
            </a:pPr>
            <a:r>
              <a:t>[Homepage Screenshot]</a:t>
            </a:r>
          </a:p>
          <a:p>
            <a:pPr algn="ctr">
              <a:defRPr sz="1400">
                <a:solidFill>
                  <a:srgbClr val="10B981"/>
                </a:solidFill>
              </a:defRPr>
            </a:pPr>
          </a:p>
          <a:p>
            <a:r>
              <a:t>Modern responsive design with</a:t>
            </a:r>
          </a:p>
          <a:p>
            <a:r>
              <a:t>featured products and category navigation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B82F6"/>
                </a:solidFill>
              </a:defRPr>
            </a:pPr>
            <a:r>
              <a:t>Application Screenshots - Product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1F2937"/>
                </a:solidFill>
              </a:defRPr>
            </a:pPr>
            <a:r>
              <a:t>[Product Page Screenshot]</a:t>
            </a:r>
          </a:p>
          <a:p>
            <a:pPr algn="ctr">
              <a:defRPr sz="1400">
                <a:solidFill>
                  <a:srgbClr val="10B981"/>
                </a:solidFill>
              </a:defRPr>
            </a:pPr>
          </a:p>
          <a:p>
            <a:r>
              <a:t>Detailed product information with</a:t>
            </a:r>
          </a:p>
          <a:p>
            <a:r>
              <a:t>image gallery and add to cart functionality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B82F6"/>
                </a:solidFill>
              </a:defRPr>
            </a:pPr>
            <a:r>
              <a:t>Application Screenshots - Cart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1F2937"/>
                </a:solidFill>
              </a:defRPr>
            </a:pPr>
            <a:r>
              <a:t>[Cart Page Screenshot]</a:t>
            </a:r>
          </a:p>
          <a:p>
            <a:pPr algn="ctr">
              <a:defRPr sz="1400">
                <a:solidFill>
                  <a:srgbClr val="10B981"/>
                </a:solidFill>
              </a:defRPr>
            </a:pPr>
          </a:p>
          <a:p>
            <a:r>
              <a:t>Shopping cart with quantity management</a:t>
            </a:r>
          </a:p>
          <a:p>
            <a:r>
              <a:t>and persistent cart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B82F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1F2937"/>
                </a:solidFill>
              </a:defRPr>
            </a:pPr>
            <a:r>
              <a:t>[System Architecture Diagram]</a:t>
            </a:r>
          </a:p>
          <a:p/>
          <a:p>
            <a:pPr algn="ctr">
              <a:defRPr sz="1400">
                <a:solidFill>
                  <a:srgbClr val="10B981"/>
                </a:solidFill>
              </a:defRPr>
            </a:pPr>
            <a:r>
              <a:t>Component-Based Architecture:</a:t>
            </a:r>
          </a:p>
          <a:p/>
          <a:p>
            <a:r>
              <a:t>📱 Presentation Layer (React Components)</a:t>
            </a:r>
          </a:p>
          <a:p>
            <a:r>
              <a:t>⚙️ Business Logic Layer (Custom Hooks)</a:t>
            </a:r>
          </a:p>
          <a:p>
            <a:r>
              <a:t>🔄 State Management Layer (Context API)</a:t>
            </a:r>
          </a:p>
          <a:p>
            <a:r>
              <a:t>💾 Data Layer (Static Data + localStorage)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