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Week 2 – Machine Learning Projects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Vedant Patil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1: Neural Network from Scratch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Implemented feedforward neural network using NumPy</a:t>
            </a:r>
          </a:p>
          <a:p>
            <a:pPr/>
            <a:r>
              <a:t>Custom classes: Layer_Dense, ReLU, Sigmoid, MSE, SGD</a:t>
            </a:r>
          </a:p>
          <a:p>
            <a:pPr/>
            <a:r>
              <a:t>No ML libraries used – full backprop from scratch</a:t>
            </a:r>
          </a:p>
          <a:p>
            <a:pPr/>
            <a:r>
              <a:t>Visualized training loss and output layer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2: Sentiment Analysis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Built a REST API using Flask</a:t>
            </a:r>
          </a:p>
          <a:p>
            <a:pPr/>
            <a:r>
              <a:t>Used TextBlob for sentiment polarity (Positive, Negative, Neutral)</a:t>
            </a:r>
          </a:p>
          <a:p>
            <a:pPr/>
            <a:r>
              <a:t>POST request input – returns JSON response</a:t>
            </a:r>
          </a:p>
          <a:p>
            <a:pPr/>
            <a:r>
              <a:t>Tested using Postman and .http scripts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3: Rolling Statistics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Compared Pandas vs NumPy for rolling mean/variance</a:t>
            </a:r>
          </a:p>
          <a:p>
            <a:pPr/>
            <a:r>
              <a:t>NumPy version uses cumsum – significantly faster</a:t>
            </a:r>
          </a:p>
          <a:p>
            <a:pPr/>
            <a:r>
              <a:t>Validated output correctness</a:t>
            </a:r>
          </a:p>
          <a:p>
            <a:pPr/>
            <a:r>
              <a:t>Plotted performance and statistical graphs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4: AQI Prediction – Delhi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Trained models: Linear Regression, Random Forest, XGBoost</a:t>
            </a:r>
          </a:p>
          <a:p>
            <a:pPr/>
            <a:r>
              <a:t>Feature engineering on pollutant data (PM, NO2, SO2, CO, etc.)</a:t>
            </a:r>
          </a:p>
          <a:p>
            <a:pPr/>
            <a:r>
              <a:t>Best RMSE with XGBoost (~27.9), R² Score ~0.89</a:t>
            </a:r>
          </a:p>
          <a:p>
            <a:pPr/>
            <a:r>
              <a:t>Created RMSE &amp; R² bar charts for model comparison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