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4" r:id="rId6"/>
    <p:sldId id="267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7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0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9568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9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645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0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59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75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8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50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3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8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96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48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20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CCF1-3AB4-4A94-A2F2-1097193A9B7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03F8F11-597D-4A3D-B9E4-11F795481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1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FA55-CAC1-8056-EF7A-AE42849D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8297" y="2603089"/>
            <a:ext cx="9901954" cy="2262781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tx2"/>
                </a:solidFill>
              </a:rPr>
              <a:t>Title:</a:t>
            </a:r>
            <a:r>
              <a:rPr lang="en-IN" sz="4000" dirty="0"/>
              <a:t> </a:t>
            </a:r>
            <a:r>
              <a:rPr lang="en-IN" sz="4000" dirty="0" err="1"/>
              <a:t>MedPredict</a:t>
            </a:r>
            <a:r>
              <a:rPr lang="en-IN" sz="4000" dirty="0"/>
              <a:t> AI</a:t>
            </a:r>
            <a:br>
              <a:rPr lang="en-IN" sz="4000" dirty="0"/>
            </a:br>
            <a:r>
              <a:rPr lang="en-IN" sz="4000" b="1" dirty="0">
                <a:solidFill>
                  <a:schemeClr val="tx2"/>
                </a:solidFill>
              </a:rPr>
              <a:t>Domain: </a:t>
            </a:r>
            <a:r>
              <a:rPr lang="en-IN" sz="4000" dirty="0"/>
              <a:t>AIML</a:t>
            </a:r>
            <a:br>
              <a:rPr lang="en-IN" sz="4000" dirty="0"/>
            </a:br>
            <a:r>
              <a:rPr lang="en-IN" sz="4000" b="1" dirty="0">
                <a:solidFill>
                  <a:schemeClr val="tx2"/>
                </a:solidFill>
              </a:rPr>
              <a:t>Team Name: </a:t>
            </a:r>
            <a:r>
              <a:rPr lang="en-IN" sz="4000" dirty="0">
                <a:solidFill>
                  <a:schemeClr val="tx1"/>
                </a:solidFill>
              </a:rPr>
              <a:t>Vedant Alai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7669C-9EF0-F316-B587-77AFA0BB94B4}"/>
              </a:ext>
            </a:extLst>
          </p:cNvPr>
          <p:cNvSpPr txBox="1"/>
          <p:nvPr/>
        </p:nvSpPr>
        <p:spPr>
          <a:xfrm>
            <a:off x="1858297" y="304800"/>
            <a:ext cx="8200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tx2"/>
                </a:solidFill>
              </a:rPr>
              <a:t>Hack Orbit 2025</a:t>
            </a:r>
          </a:p>
        </p:txBody>
      </p:sp>
    </p:spTree>
    <p:extLst>
      <p:ext uri="{BB962C8B-B14F-4D97-AF65-F5344CB8AC3E}">
        <p14:creationId xmlns:p14="http://schemas.microsoft.com/office/powerpoint/2010/main" val="219976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B124-9315-1A50-92F6-67B8CFC8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64" y="602107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C03A-9B67-13CC-9B4F-DD92B244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464" y="1474105"/>
            <a:ext cx="5620723" cy="45722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 accounts for </a:t>
            </a:r>
            <a:r>
              <a:rPr lang="en-US" b="1" dirty="0"/>
              <a:t>~20%</a:t>
            </a:r>
            <a:r>
              <a:rPr lang="en-US" dirty="0"/>
              <a:t> of the world’s counterfeit drugs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2023, ~1 in 10 medicines in low-income countries was either falsified or substandard.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</a:t>
            </a:r>
            <a:r>
              <a:rPr lang="en-US" b="1" dirty="0"/>
              <a:t>no current AI system</a:t>
            </a:r>
            <a:r>
              <a:rPr lang="en-US" dirty="0"/>
              <a:t> that predicts counterfeit medicine </a:t>
            </a:r>
            <a:r>
              <a:rPr lang="en-US" i="1" dirty="0"/>
              <a:t>before</a:t>
            </a:r>
            <a:r>
              <a:rPr lang="en-US" dirty="0"/>
              <a:t> distribution or alerts regulators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awareness, pricing inconsistency, and unreliable manufacturers make it difficult to detect.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4" descr="getting fake drugs ...">
            <a:extLst>
              <a:ext uri="{FF2B5EF4-FFF2-40B4-BE49-F238E27FC236}">
                <a16:creationId xmlns:a16="http://schemas.microsoft.com/office/drawing/2014/main" id="{DDE8E147-4927-4061-9E93-FB878D93D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87" y="1576848"/>
            <a:ext cx="4622031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06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835" y="594613"/>
            <a:ext cx="8911687" cy="1280890"/>
          </a:xfrm>
        </p:spPr>
        <p:txBody>
          <a:bodyPr/>
          <a:lstStyle/>
          <a:p>
            <a:r>
              <a:rPr dirty="0"/>
              <a:t>💡 Our Solution - </a:t>
            </a:r>
            <a:r>
              <a:rPr dirty="0" err="1"/>
              <a:t>MedPredict</a:t>
            </a:r>
            <a:r>
              <a:rPr dirty="0"/>
              <a:t>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122" y="1875503"/>
            <a:ext cx="6702272" cy="3777622"/>
          </a:xfrm>
        </p:spPr>
        <p:txBody>
          <a:bodyPr/>
          <a:lstStyle/>
          <a:p>
            <a:r>
              <a:rPr dirty="0"/>
              <a:t>✔ Predicts medicine risk using ML (Random Forest + </a:t>
            </a:r>
            <a:r>
              <a:rPr lang="en-IN" dirty="0"/>
              <a:t>Regression</a:t>
            </a:r>
            <a:r>
              <a:rPr dirty="0"/>
              <a:t>)</a:t>
            </a:r>
          </a:p>
          <a:p>
            <a:r>
              <a:rPr dirty="0"/>
              <a:t>✔ Analyzes price deviation and manufacturer reliability</a:t>
            </a:r>
          </a:p>
          <a:p>
            <a:r>
              <a:rPr dirty="0"/>
              <a:t>✔ Accepts user input and offers real-time results</a:t>
            </a:r>
          </a:p>
          <a:p>
            <a:r>
              <a:rPr dirty="0"/>
              <a:t>✔ Works in both English and Hindi</a:t>
            </a:r>
          </a:p>
          <a:p>
            <a:r>
              <a:rPr dirty="0"/>
              <a:t>✔ Supports rural access via simplified interface</a:t>
            </a:r>
          </a:p>
        </p:txBody>
      </p:sp>
      <p:pic>
        <p:nvPicPr>
          <p:cNvPr id="4" name="Picture 2" descr="How to identify fake medicines in India ...">
            <a:extLst>
              <a:ext uri="{FF2B5EF4-FFF2-40B4-BE49-F238E27FC236}">
                <a16:creationId xmlns:a16="http://schemas.microsoft.com/office/drawing/2014/main" id="{2616A97C-B382-87F5-F155-286C76D2D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48" y="1147138"/>
            <a:ext cx="3145592" cy="54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705C-9517-D152-DD17-A1189E4C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312" y="525788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Tech Stack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19FD-7A1C-ECC6-56BD-ADDB3AD8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312" y="1258529"/>
            <a:ext cx="8915400" cy="49950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Machine Learning Approach: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Supervised Learning:</a:t>
            </a:r>
            <a:br>
              <a:rPr lang="en-IN" dirty="0"/>
            </a:br>
            <a:r>
              <a:rPr lang="en-IN" dirty="0"/>
              <a:t>Predicts counterfeit risk based on manufacturer history, pricing, batch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Anomaly Detection Algorithms:</a:t>
            </a:r>
            <a:br>
              <a:rPr lang="en-IN" dirty="0"/>
            </a:br>
            <a:r>
              <a:rPr lang="en-IN" dirty="0"/>
              <a:t>Detect suspicious trends like extremely low prices or bulk orders in remote regions.</a:t>
            </a:r>
          </a:p>
          <a:p>
            <a:pPr>
              <a:buNone/>
            </a:pPr>
            <a:r>
              <a:rPr lang="en-IN" b="1" dirty="0"/>
              <a:t>Tech Stack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ML Libraries:</a:t>
            </a:r>
            <a:r>
              <a:rPr lang="en-IN" dirty="0"/>
              <a:t> Scikit-learn, TensorFlow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:</a:t>
            </a:r>
            <a:r>
              <a:rPr lang="en-IN" dirty="0"/>
              <a:t> MongoDB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64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A106-0149-7599-E04E-73FBA184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085" y="593630"/>
            <a:ext cx="8911687" cy="12808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Architecture / Workflow Diagram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C98670-63F5-2EC6-3843-211EA1CFB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14085" y="2142017"/>
            <a:ext cx="677459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 (Body)"/>
              </a:rPr>
              <a:t>Data Sources: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 (Body)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entury Gothic (Body)"/>
              </a:rPr>
              <a:t>OpenFDA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entury Gothic (Body)"/>
              </a:rPr>
              <a:t> Dataset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latin typeface="Century Gothic (Body)"/>
              </a:rPr>
              <a:t>Medicine Dataset For India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entury Gothic (Body)"/>
              </a:rPr>
              <a:t>Actual Price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 (Body)"/>
              </a:rPr>
              <a:t>Preprocessing &amp; Feature Engineering: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 (Body)"/>
              </a:rPr>
              <a:t>ML Model: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 (Body)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entury Gothic (Body)"/>
              </a:rPr>
              <a:t>Random Forest for risk score prediction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latin typeface="Century Gothic (Body)"/>
              </a:rPr>
              <a:t>Regression model for manufacturer reliability 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Century Gothic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entury Gothic (Body)"/>
              </a:rPr>
              <a:t>Prediction &amp; Alert System: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 (Body)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entury Gothic (Body)"/>
              </a:rPr>
              <a:t>Risk score generation for each batch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entury Gothic (Body)"/>
              </a:rPr>
              <a:t>Telegram alerts to rural pharmacists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entury Gothic (Body)"/>
              </a:rPr>
              <a:t>Dashboard for regulators to 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entury Gothic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E6C6F-724E-BC64-F52A-2AC17F722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680" y="1494250"/>
            <a:ext cx="3754805" cy="422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9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⚙️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submits medicine info</a:t>
            </a:r>
          </a:p>
          <a:p>
            <a:r>
              <a:t>2. ML model predicts risk score</a:t>
            </a:r>
          </a:p>
          <a:p>
            <a:r>
              <a:t>3. MongoDB stores batch data</a:t>
            </a:r>
          </a:p>
          <a:p>
            <a:r>
              <a:t>4. Flask API handles predictions and UI</a:t>
            </a:r>
          </a:p>
          <a:p>
            <a:r>
              <a:t>5. Alerts sent if high-risk batches detected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🛠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Risk score prediction</a:t>
            </a:r>
          </a:p>
          <a:p>
            <a:r>
              <a:rPr dirty="0"/>
              <a:t>✅ Manufacturer reliability scoring</a:t>
            </a:r>
          </a:p>
          <a:p>
            <a:r>
              <a:rPr dirty="0"/>
              <a:t>✅ Hindi + English language support</a:t>
            </a:r>
          </a:p>
          <a:p>
            <a:r>
              <a:rPr dirty="0"/>
              <a:t>✅ MongoDB backend</a:t>
            </a:r>
          </a:p>
          <a:p>
            <a:r>
              <a:rPr dirty="0"/>
              <a:t>✅ Price deviation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📱 Android app for wider access</a:t>
            </a:r>
          </a:p>
          <a:p>
            <a:r>
              <a:rPr dirty="0"/>
              <a:t>🔗 Blockchain-based supply tracking</a:t>
            </a:r>
          </a:p>
          <a:p>
            <a:r>
              <a:rPr dirty="0"/>
              <a:t>🌍 Integration with drug regulatory authorities</a:t>
            </a:r>
          </a:p>
          <a:p>
            <a:r>
              <a:rPr dirty="0"/>
              <a:t>🧠 Deep learning for better NLP-based complaint analysis</a:t>
            </a:r>
          </a:p>
          <a:p>
            <a:r>
              <a:rPr dirty="0"/>
              <a:t>🌐 Auto-scanning medicine QR/barcodes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C5A5-D455-AB66-C11C-9FCAB8F5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241" y="2708549"/>
            <a:ext cx="5036908" cy="128089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tx2"/>
                </a:solidFill>
              </a:rPr>
              <a:t>Thank You</a:t>
            </a:r>
            <a:endParaRPr lang="en-IN" sz="8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710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95</TotalTime>
  <Words>341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Century Gothic (Body)</vt:lpstr>
      <vt:lpstr>Wingdings 3</vt:lpstr>
      <vt:lpstr>Wisp</vt:lpstr>
      <vt:lpstr>Title: MedPredict AI Domain: AIML Team Name: Vedant Alai </vt:lpstr>
      <vt:lpstr>Problem Statement</vt:lpstr>
      <vt:lpstr>💡 Our Solution - MedPredict AI</vt:lpstr>
      <vt:lpstr>Tech Stack</vt:lpstr>
      <vt:lpstr>Architecture / Workflow Diagram</vt:lpstr>
      <vt:lpstr>⚙️ System Architecture</vt:lpstr>
      <vt:lpstr>🛠 Key Features</vt:lpstr>
      <vt:lpstr>🚀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Alai</dc:creator>
  <cp:lastModifiedBy>Vedant Alai</cp:lastModifiedBy>
  <cp:revision>7</cp:revision>
  <dcterms:created xsi:type="dcterms:W3CDTF">2025-07-05T03:18:47Z</dcterms:created>
  <dcterms:modified xsi:type="dcterms:W3CDTF">2025-07-09T10:42:56Z</dcterms:modified>
</cp:coreProperties>
</file>