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0D384-B947-4C7E-8BA3-966D8151D619}" v="13" dt="2019-11-17T06:29:0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Shah" userId="b5d576ed90bee6b1" providerId="LiveId" clId="{DE51DF3A-6AE0-4BDF-A274-FE2F1D60890E}"/>
    <pc:docChg chg="undo custSel mod addSld delSld modSld sldOrd">
      <pc:chgData name="Vedant Shah" userId="b5d576ed90bee6b1" providerId="LiveId" clId="{DE51DF3A-6AE0-4BDF-A274-FE2F1D60890E}" dt="2019-11-17T06:30:34.830" v="229" actId="26606"/>
      <pc:docMkLst>
        <pc:docMk/>
      </pc:docMkLst>
      <pc:sldChg chg="addSp delSp modSp">
        <pc:chgData name="Vedant Shah" userId="b5d576ed90bee6b1" providerId="LiveId" clId="{DE51DF3A-6AE0-4BDF-A274-FE2F1D60890E}" dt="2019-11-17T06:30:34.830" v="229" actId="26606"/>
        <pc:sldMkLst>
          <pc:docMk/>
          <pc:sldMk cId="2796754990" sldId="256"/>
        </pc:sldMkLst>
        <pc:spChg chg="mod">
          <ac:chgData name="Vedant Shah" userId="b5d576ed90bee6b1" providerId="LiveId" clId="{DE51DF3A-6AE0-4BDF-A274-FE2F1D60890E}" dt="2019-11-17T06:30:34.830" v="229" actId="26606"/>
          <ac:spMkLst>
            <pc:docMk/>
            <pc:sldMk cId="2796754990" sldId="256"/>
            <ac:spMk id="2" creationId="{757B4723-3637-4367-9081-E84895922367}"/>
          </ac:spMkLst>
        </pc:spChg>
        <pc:spChg chg="mod">
          <ac:chgData name="Vedant Shah" userId="b5d576ed90bee6b1" providerId="LiveId" clId="{DE51DF3A-6AE0-4BDF-A274-FE2F1D60890E}" dt="2019-11-17T06:30:34.830" v="229" actId="26606"/>
          <ac:spMkLst>
            <pc:docMk/>
            <pc:sldMk cId="2796754990" sldId="256"/>
            <ac:spMk id="3" creationId="{3B453DF5-E013-4CEB-96E6-16906BA2DF25}"/>
          </ac:spMkLst>
        </pc:spChg>
        <pc:spChg chg="add del">
          <ac:chgData name="Vedant Shah" userId="b5d576ed90bee6b1" providerId="LiveId" clId="{DE51DF3A-6AE0-4BDF-A274-FE2F1D60890E}" dt="2019-11-17T06:30:34.830" v="229" actId="26606"/>
          <ac:spMkLst>
            <pc:docMk/>
            <pc:sldMk cId="2796754990" sldId="256"/>
            <ac:spMk id="22" creationId="{2644B391-9BFE-445C-A9EC-F544BB85FBC7}"/>
          </ac:spMkLst>
        </pc:spChg>
        <pc:spChg chg="add del">
          <ac:chgData name="Vedant Shah" userId="b5d576ed90bee6b1" providerId="LiveId" clId="{DE51DF3A-6AE0-4BDF-A274-FE2F1D60890E}" dt="2019-11-17T06:30:34.830" v="229" actId="26606"/>
          <ac:spMkLst>
            <pc:docMk/>
            <pc:sldMk cId="2796754990" sldId="256"/>
            <ac:spMk id="23" creationId="{80F26E69-87D9-4655-AE7B-280A87AA3CAD}"/>
          </ac:spMkLst>
        </pc:spChg>
        <pc:spChg chg="add del">
          <ac:chgData name="Vedant Shah" userId="b5d576ed90bee6b1" providerId="LiveId" clId="{DE51DF3A-6AE0-4BDF-A274-FE2F1D60890E}" dt="2019-11-17T06:30:34.830" v="229" actId="26606"/>
          <ac:spMkLst>
            <pc:docMk/>
            <pc:sldMk cId="2796754990" sldId="256"/>
            <ac:spMk id="28" creationId="{6F40FBDA-CEB1-40F0-9AB9-BD9C402D70FE}"/>
          </ac:spMkLst>
        </pc:spChg>
        <pc:spChg chg="add del">
          <ac:chgData name="Vedant Shah" userId="b5d576ed90bee6b1" providerId="LiveId" clId="{DE51DF3A-6AE0-4BDF-A274-FE2F1D60890E}" dt="2019-11-17T06:30:34.830" v="229" actId="26606"/>
          <ac:spMkLst>
            <pc:docMk/>
            <pc:sldMk cId="2796754990" sldId="256"/>
            <ac:spMk id="30" creationId="{0344D4FE-ABEF-4230-9E4E-AD5782FC78AC}"/>
          </ac:spMkLst>
        </pc:spChg>
        <pc:spChg chg="add del">
          <ac:chgData name="Vedant Shah" userId="b5d576ed90bee6b1" providerId="LiveId" clId="{DE51DF3A-6AE0-4BDF-A274-FE2F1D60890E}" dt="2019-11-17T06:30:34.830" v="229" actId="26606"/>
          <ac:spMkLst>
            <pc:docMk/>
            <pc:sldMk cId="2796754990" sldId="256"/>
            <ac:spMk id="32" creationId="{9325F979-D3F9-4926-81B7-7ACCB31A501B}"/>
          </ac:spMkLst>
        </pc:spChg>
        <pc:picChg chg="mod">
          <ac:chgData name="Vedant Shah" userId="b5d576ed90bee6b1" providerId="LiveId" clId="{DE51DF3A-6AE0-4BDF-A274-FE2F1D60890E}" dt="2019-11-17T06:30:34.830" v="229" actId="26606"/>
          <ac:picMkLst>
            <pc:docMk/>
            <pc:sldMk cId="2796754990" sldId="256"/>
            <ac:picMk id="4" creationId="{3F4E1512-219F-47B2-A04A-A1FF5960A886}"/>
          </ac:picMkLst>
        </pc:picChg>
      </pc:sldChg>
      <pc:sldChg chg="addSp delSp modSp mod setBg setClrOvrMap">
        <pc:chgData name="Vedant Shah" userId="b5d576ed90bee6b1" providerId="LiveId" clId="{DE51DF3A-6AE0-4BDF-A274-FE2F1D60890E}" dt="2019-11-17T06:26:42.629" v="180" actId="403"/>
        <pc:sldMkLst>
          <pc:docMk/>
          <pc:sldMk cId="1057475087" sldId="257"/>
        </pc:sldMkLst>
        <pc:spChg chg="del mod">
          <ac:chgData name="Vedant Shah" userId="b5d576ed90bee6b1" providerId="LiveId" clId="{DE51DF3A-6AE0-4BDF-A274-FE2F1D60890E}" dt="2019-11-17T06:21:49.279" v="95" actId="478"/>
          <ac:spMkLst>
            <pc:docMk/>
            <pc:sldMk cId="1057475087" sldId="257"/>
            <ac:spMk id="2" creationId="{0A1C777B-4087-4E0A-BABE-2AE06EE8E502}"/>
          </ac:spMkLst>
        </pc:spChg>
        <pc:spChg chg="del">
          <ac:chgData name="Vedant Shah" userId="b5d576ed90bee6b1" providerId="LiveId" clId="{DE51DF3A-6AE0-4BDF-A274-FE2F1D60890E}" dt="2019-11-17T06:21:28.661" v="80" actId="478"/>
          <ac:spMkLst>
            <pc:docMk/>
            <pc:sldMk cId="1057475087" sldId="257"/>
            <ac:spMk id="3" creationId="{D28BA3F6-9DF7-43D1-921F-5C6E16705A40}"/>
          </ac:spMkLst>
        </pc:spChg>
        <pc:spChg chg="mod ord">
          <ac:chgData name="Vedant Shah" userId="b5d576ed90bee6b1" providerId="LiveId" clId="{DE51DF3A-6AE0-4BDF-A274-FE2F1D60890E}" dt="2019-11-17T06:26:36.857" v="176" actId="20577"/>
          <ac:spMkLst>
            <pc:docMk/>
            <pc:sldMk cId="1057475087" sldId="257"/>
            <ac:spMk id="5" creationId="{325A0B9B-42C8-4AF1-B214-8D7BC7CC2853}"/>
          </ac:spMkLst>
        </pc:spChg>
        <pc:spChg chg="add del mod">
          <ac:chgData name="Vedant Shah" userId="b5d576ed90bee6b1" providerId="LiveId" clId="{DE51DF3A-6AE0-4BDF-A274-FE2F1D60890E}" dt="2019-11-17T06:21:38.433" v="87" actId="478"/>
          <ac:spMkLst>
            <pc:docMk/>
            <pc:sldMk cId="1057475087" sldId="257"/>
            <ac:spMk id="6" creationId="{27CFC7C6-7B24-432B-97ED-FB6B11FFF271}"/>
          </ac:spMkLst>
        </pc:spChg>
        <pc:spChg chg="add mod">
          <ac:chgData name="Vedant Shah" userId="b5d576ed90bee6b1" providerId="LiveId" clId="{DE51DF3A-6AE0-4BDF-A274-FE2F1D60890E}" dt="2019-11-17T06:23:31.050" v="124" actId="26606"/>
          <ac:spMkLst>
            <pc:docMk/>
            <pc:sldMk cId="1057475087" sldId="257"/>
            <ac:spMk id="8" creationId="{B69CEE82-CA69-4A44-9EA1-715A58CA970B}"/>
          </ac:spMkLst>
        </pc:spChg>
        <pc:spChg chg="add mod">
          <ac:chgData name="Vedant Shah" userId="b5d576ed90bee6b1" providerId="LiveId" clId="{DE51DF3A-6AE0-4BDF-A274-FE2F1D60890E}" dt="2019-11-17T06:26:42.629" v="180" actId="403"/>
          <ac:spMkLst>
            <pc:docMk/>
            <pc:sldMk cId="1057475087" sldId="257"/>
            <ac:spMk id="9" creationId="{5C1036EA-4794-4392-9369-1BF84543CB0F}"/>
          </ac:spMkLst>
        </pc:spChg>
        <pc:spChg chg="add">
          <ac:chgData name="Vedant Shah" userId="b5d576ed90bee6b1" providerId="LiveId" clId="{DE51DF3A-6AE0-4BDF-A274-FE2F1D60890E}" dt="2019-11-17T06:23:31.050" v="124" actId="26606"/>
          <ac:spMkLst>
            <pc:docMk/>
            <pc:sldMk cId="1057475087" sldId="257"/>
            <ac:spMk id="71" creationId="{78A66977-9B4F-4B2C-AE86-901641B90D53}"/>
          </ac:spMkLst>
        </pc:spChg>
        <pc:picChg chg="add mod ord">
          <ac:chgData name="Vedant Shah" userId="b5d576ed90bee6b1" providerId="LiveId" clId="{DE51DF3A-6AE0-4BDF-A274-FE2F1D60890E}" dt="2019-11-17T06:23:31.050" v="124" actId="26606"/>
          <ac:picMkLst>
            <pc:docMk/>
            <pc:sldMk cId="1057475087" sldId="257"/>
            <ac:picMk id="1026" creationId="{778D4E83-60A2-4E21-840A-511750963F9E}"/>
          </ac:picMkLst>
        </pc:picChg>
      </pc:sldChg>
      <pc:sldChg chg="del">
        <pc:chgData name="Vedant Shah" userId="b5d576ed90bee6b1" providerId="LiveId" clId="{DE51DF3A-6AE0-4BDF-A274-FE2F1D60890E}" dt="2019-11-17T06:26:15.478" v="157" actId="2696"/>
        <pc:sldMkLst>
          <pc:docMk/>
          <pc:sldMk cId="624503591" sldId="258"/>
        </pc:sldMkLst>
      </pc:sldChg>
      <pc:sldChg chg="del">
        <pc:chgData name="Vedant Shah" userId="b5d576ed90bee6b1" providerId="LiveId" clId="{DE51DF3A-6AE0-4BDF-A274-FE2F1D60890E}" dt="2019-11-17T06:26:19.249" v="158" actId="2696"/>
        <pc:sldMkLst>
          <pc:docMk/>
          <pc:sldMk cId="1655631096" sldId="259"/>
        </pc:sldMkLst>
      </pc:sldChg>
      <pc:sldChg chg="modSp">
        <pc:chgData name="Vedant Shah" userId="b5d576ed90bee6b1" providerId="LiveId" clId="{DE51DF3A-6AE0-4BDF-A274-FE2F1D60890E}" dt="2019-11-17T06:26:25.724" v="164" actId="20577"/>
        <pc:sldMkLst>
          <pc:docMk/>
          <pc:sldMk cId="3106842282" sldId="260"/>
        </pc:sldMkLst>
        <pc:spChg chg="mod">
          <ac:chgData name="Vedant Shah" userId="b5d576ed90bee6b1" providerId="LiveId" clId="{DE51DF3A-6AE0-4BDF-A274-FE2F1D60890E}" dt="2019-11-17T06:26:25.724" v="164" actId="20577"/>
          <ac:spMkLst>
            <pc:docMk/>
            <pc:sldMk cId="3106842282" sldId="260"/>
            <ac:spMk id="3" creationId="{DB250863-2041-48E4-B7CE-E40693084693}"/>
          </ac:spMkLst>
        </pc:spChg>
      </pc:sldChg>
      <pc:sldChg chg="addSp delSp modSp">
        <pc:chgData name="Vedant Shah" userId="b5d576ed90bee6b1" providerId="LiveId" clId="{DE51DF3A-6AE0-4BDF-A274-FE2F1D60890E}" dt="2019-11-17T06:26:03.939" v="156" actId="403"/>
        <pc:sldMkLst>
          <pc:docMk/>
          <pc:sldMk cId="2826994170" sldId="261"/>
        </pc:sldMkLst>
        <pc:spChg chg="mod">
          <ac:chgData name="Vedant Shah" userId="b5d576ed90bee6b1" providerId="LiveId" clId="{DE51DF3A-6AE0-4BDF-A274-FE2F1D60890E}" dt="2019-11-17T06:25:54.424" v="146" actId="26606"/>
          <ac:spMkLst>
            <pc:docMk/>
            <pc:sldMk cId="2826994170" sldId="261"/>
            <ac:spMk id="2" creationId="{7135E6FE-79CE-450A-BC14-77AD40CFEF77}"/>
          </ac:spMkLst>
        </pc:spChg>
        <pc:spChg chg="mod">
          <ac:chgData name="Vedant Shah" userId="b5d576ed90bee6b1" providerId="LiveId" clId="{DE51DF3A-6AE0-4BDF-A274-FE2F1D60890E}" dt="2019-11-17T06:26:03.939" v="156" actId="403"/>
          <ac:spMkLst>
            <pc:docMk/>
            <pc:sldMk cId="2826994170" sldId="261"/>
            <ac:spMk id="3" creationId="{617C23A7-020E-49B5-A451-B011B00268A3}"/>
          </ac:spMkLst>
        </pc:spChg>
        <pc:spChg chg="del">
          <ac:chgData name="Vedant Shah" userId="b5d576ed90bee6b1" providerId="LiveId" clId="{DE51DF3A-6AE0-4BDF-A274-FE2F1D60890E}" dt="2019-11-17T06:25:54.424" v="146" actId="26606"/>
          <ac:spMkLst>
            <pc:docMk/>
            <pc:sldMk cId="2826994170" sldId="261"/>
            <ac:spMk id="71" creationId="{CD64F326-929E-45E2-B54D-DC7E17207734}"/>
          </ac:spMkLst>
        </pc:spChg>
        <pc:spChg chg="del">
          <ac:chgData name="Vedant Shah" userId="b5d576ed90bee6b1" providerId="LiveId" clId="{DE51DF3A-6AE0-4BDF-A274-FE2F1D60890E}" dt="2019-11-17T06:25:54.424" v="146" actId="26606"/>
          <ac:spMkLst>
            <pc:docMk/>
            <pc:sldMk cId="2826994170" sldId="261"/>
            <ac:spMk id="73" creationId="{7BFCDFD7-7B3B-4ED9-B533-34D0B37244F1}"/>
          </ac:spMkLst>
        </pc:spChg>
        <pc:spChg chg="add">
          <ac:chgData name="Vedant Shah" userId="b5d576ed90bee6b1" providerId="LiveId" clId="{DE51DF3A-6AE0-4BDF-A274-FE2F1D60890E}" dt="2019-11-17T06:25:54.424" v="146" actId="26606"/>
          <ac:spMkLst>
            <pc:docMk/>
            <pc:sldMk cId="2826994170" sldId="261"/>
            <ac:spMk id="135" creationId="{4E9EDDFA-8F05-462B-8D3E-5B9C4FBC735B}"/>
          </ac:spMkLst>
        </pc:spChg>
        <pc:spChg chg="add">
          <ac:chgData name="Vedant Shah" userId="b5d576ed90bee6b1" providerId="LiveId" clId="{DE51DF3A-6AE0-4BDF-A274-FE2F1D60890E}" dt="2019-11-17T06:25:54.424" v="146" actId="26606"/>
          <ac:spMkLst>
            <pc:docMk/>
            <pc:sldMk cId="2826994170" sldId="261"/>
            <ac:spMk id="137" creationId="{143F9A23-3237-4ED6-A1E9-C0E6530E053B}"/>
          </ac:spMkLst>
        </pc:spChg>
        <pc:spChg chg="add">
          <ac:chgData name="Vedant Shah" userId="b5d576ed90bee6b1" providerId="LiveId" clId="{DE51DF3A-6AE0-4BDF-A274-FE2F1D60890E}" dt="2019-11-17T06:25:54.424" v="146" actId="26606"/>
          <ac:spMkLst>
            <pc:docMk/>
            <pc:sldMk cId="2826994170" sldId="261"/>
            <ac:spMk id="139" creationId="{C63CD46D-4335-4BA4-842A-BF835A99CB2C}"/>
          </ac:spMkLst>
        </pc:spChg>
        <pc:picChg chg="del">
          <ac:chgData name="Vedant Shah" userId="b5d576ed90bee6b1" providerId="LiveId" clId="{DE51DF3A-6AE0-4BDF-A274-FE2F1D60890E}" dt="2019-11-17T06:24:34.107" v="143" actId="478"/>
          <ac:picMkLst>
            <pc:docMk/>
            <pc:sldMk cId="2826994170" sldId="261"/>
            <ac:picMk id="1026" creationId="{742830CB-E949-413A-80CB-2C535F711E58}"/>
          </ac:picMkLst>
        </pc:picChg>
        <pc:picChg chg="add mod ord">
          <ac:chgData name="Vedant Shah" userId="b5d576ed90bee6b1" providerId="LiveId" clId="{DE51DF3A-6AE0-4BDF-A274-FE2F1D60890E}" dt="2019-11-17T06:25:54.424" v="146" actId="26606"/>
          <ac:picMkLst>
            <pc:docMk/>
            <pc:sldMk cId="2826994170" sldId="261"/>
            <ac:picMk id="2050" creationId="{1850CA43-AABE-4DFA-8579-80EA801FF4F2}"/>
          </ac:picMkLst>
        </pc:picChg>
      </pc:sldChg>
      <pc:sldChg chg="addSp modSp add ord">
        <pc:chgData name="Vedant Shah" userId="b5d576ed90bee6b1" providerId="LiveId" clId="{DE51DF3A-6AE0-4BDF-A274-FE2F1D60890E}" dt="2019-11-17T06:29:27.311" v="226" actId="1076"/>
        <pc:sldMkLst>
          <pc:docMk/>
          <pc:sldMk cId="1337778960" sldId="262"/>
        </pc:sldMkLst>
        <pc:spChg chg="add mod">
          <ac:chgData name="Vedant Shah" userId="b5d576ed90bee6b1" providerId="LiveId" clId="{DE51DF3A-6AE0-4BDF-A274-FE2F1D60890E}" dt="2019-11-17T06:27:30.422" v="217" actId="1076"/>
          <ac:spMkLst>
            <pc:docMk/>
            <pc:sldMk cId="1337778960" sldId="262"/>
            <ac:spMk id="2" creationId="{D10A299C-E2E6-4FAB-85E6-56848240FBAF}"/>
          </ac:spMkLst>
        </pc:spChg>
        <pc:picChg chg="add mod">
          <ac:chgData name="Vedant Shah" userId="b5d576ed90bee6b1" providerId="LiveId" clId="{DE51DF3A-6AE0-4BDF-A274-FE2F1D60890E}" dt="2019-11-17T06:29:27.311" v="226" actId="1076"/>
          <ac:picMkLst>
            <pc:docMk/>
            <pc:sldMk cId="1337778960" sldId="262"/>
            <ac:picMk id="4" creationId="{CF73367D-B989-46F5-A13A-0BC153DC93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6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5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7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1" r:id="rId5"/>
    <p:sldLayoutId id="2147483677" r:id="rId6"/>
    <p:sldLayoutId id="2147483678" r:id="rId7"/>
    <p:sldLayoutId id="2147483668" r:id="rId8"/>
    <p:sldLayoutId id="2147483669" r:id="rId9"/>
    <p:sldLayoutId id="2147483670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4E1512-219F-47B2-A04A-A1FF5960A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121910"/>
            <a:ext cx="12191979" cy="685799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B4723-3637-4367-9081-E84895922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CA" sz="4400">
                <a:solidFill>
                  <a:schemeClr val="tx1"/>
                </a:solidFill>
              </a:rPr>
              <a:t>G-nome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53DF5-E013-4CEB-96E6-16906BA2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1600">
                <a:solidFill>
                  <a:schemeClr val="tx1"/>
                </a:solidFill>
              </a:rPr>
              <a:t>Lagan Bansal, Jaclyn Chan, Omair Sandhu,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1600">
                <a:solidFill>
                  <a:schemeClr val="tx1"/>
                </a:solidFill>
              </a:rPr>
              <a:t>Vedant Shah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5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1026" name="Picture 2" descr="Image result for patient and doctor">
            <a:extLst>
              <a:ext uri="{FF2B5EF4-FFF2-40B4-BE49-F238E27FC236}">
                <a16:creationId xmlns:a16="http://schemas.microsoft.com/office/drawing/2014/main" id="{778D4E83-60A2-4E21-840A-511750963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69CEE82-CA69-4A44-9EA1-715A58C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Our 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036EA-4794-4392-9369-1BF84543CB0F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3200" dirty="0"/>
              <a:t>To bridge the gap between patients and healthcare professionals by providing digital automated services to make patients’ lives easier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A0B9B-42C8-4AF1-B214-8D7BC7CC2853}"/>
              </a:ext>
            </a:extLst>
          </p:cNvPr>
          <p:cNvSpPr txBox="1"/>
          <p:nvPr/>
        </p:nvSpPr>
        <p:spPr>
          <a:xfrm>
            <a:off x="9095875" y="6112042"/>
            <a:ext cx="28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A Presentation by G-NOME</a:t>
            </a:r>
          </a:p>
        </p:txBody>
      </p:sp>
    </p:spTree>
    <p:extLst>
      <p:ext uri="{BB962C8B-B14F-4D97-AF65-F5344CB8AC3E}">
        <p14:creationId xmlns:p14="http://schemas.microsoft.com/office/powerpoint/2010/main" val="1057475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patient and doctor">
            <a:extLst>
              <a:ext uri="{FF2B5EF4-FFF2-40B4-BE49-F238E27FC236}">
                <a16:creationId xmlns:a16="http://schemas.microsoft.com/office/drawing/2014/main" id="{1850CA43-AABE-4DFA-8579-80EA801F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654" y="1649602"/>
            <a:ext cx="5367165" cy="357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5E6FE-79CE-450A-BC14-77AD40CF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CA"/>
              <a:t>Positive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23A7-020E-49B5-A451-B011B002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Personalized experience tailored for each and every patient including:</a:t>
            </a:r>
          </a:p>
          <a:p>
            <a:r>
              <a:rPr lang="en-CA" sz="2400" dirty="0"/>
              <a:t>Medication reminders, </a:t>
            </a:r>
          </a:p>
          <a:p>
            <a:r>
              <a:rPr lang="en-CA" sz="2400" dirty="0"/>
              <a:t>Symptom tracking, and </a:t>
            </a:r>
          </a:p>
          <a:p>
            <a:r>
              <a:rPr lang="en-CA" sz="2400" dirty="0"/>
              <a:t>Appointment making through a voice-activated care system</a:t>
            </a:r>
          </a:p>
        </p:txBody>
      </p:sp>
    </p:spTree>
    <p:extLst>
      <p:ext uri="{BB962C8B-B14F-4D97-AF65-F5344CB8AC3E}">
        <p14:creationId xmlns:p14="http://schemas.microsoft.com/office/powerpoint/2010/main" val="2826994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A299C-E2E6-4FAB-85E6-56848240FBAF}"/>
              </a:ext>
            </a:extLst>
          </p:cNvPr>
          <p:cNvSpPr txBox="1"/>
          <p:nvPr/>
        </p:nvSpPr>
        <p:spPr>
          <a:xfrm>
            <a:off x="3262964" y="2752826"/>
            <a:ext cx="5313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i="1" dirty="0"/>
              <a:t>Demonstration Time!</a:t>
            </a:r>
          </a:p>
        </p:txBody>
      </p:sp>
      <p:pic>
        <p:nvPicPr>
          <p:cNvPr id="4" name="Graphic 3" descr="Arrow Slight curve">
            <a:extLst>
              <a:ext uri="{FF2B5EF4-FFF2-40B4-BE49-F238E27FC236}">
                <a16:creationId xmlns:a16="http://schemas.microsoft.com/office/drawing/2014/main" id="{CF73367D-B989-46F5-A13A-0BC153DC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9376" y="3300061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7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39D0E-C443-4CE0-9715-616F4A61E6CA}"/>
              </a:ext>
            </a:extLst>
          </p:cNvPr>
          <p:cNvSpPr txBox="1"/>
          <p:nvPr/>
        </p:nvSpPr>
        <p:spPr>
          <a:xfrm>
            <a:off x="2069432" y="2492943"/>
            <a:ext cx="783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i="1" dirty="0"/>
              <a:t>Thank you for your attention!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50863-2041-48E4-B7CE-E40693084693}"/>
              </a:ext>
            </a:extLst>
          </p:cNvPr>
          <p:cNvSpPr txBox="1"/>
          <p:nvPr/>
        </p:nvSpPr>
        <p:spPr>
          <a:xfrm>
            <a:off x="9095875" y="6112042"/>
            <a:ext cx="28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Presentation by G-Nome</a:t>
            </a:r>
          </a:p>
        </p:txBody>
      </p:sp>
    </p:spTree>
    <p:extLst>
      <p:ext uri="{BB962C8B-B14F-4D97-AF65-F5344CB8AC3E}">
        <p14:creationId xmlns:p14="http://schemas.microsoft.com/office/powerpoint/2010/main" val="3106842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8E2E3"/>
      </a:lt2>
      <a:accent1>
        <a:srgbClr val="45B0A6"/>
      </a:accent1>
      <a:accent2>
        <a:srgbClr val="3B8BB1"/>
      </a:accent2>
      <a:accent3>
        <a:srgbClr val="4D6CC3"/>
      </a:accent3>
      <a:accent4>
        <a:srgbClr val="5948B7"/>
      </a:accent4>
      <a:accent5>
        <a:srgbClr val="904DC3"/>
      </a:accent5>
      <a:accent6>
        <a:srgbClr val="B03BB1"/>
      </a:accent6>
      <a:hlink>
        <a:srgbClr val="C44E5A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Selawik Light</vt:lpstr>
      <vt:lpstr>Speak Pro</vt:lpstr>
      <vt:lpstr>SavonVTI</vt:lpstr>
      <vt:lpstr>G-nome</vt:lpstr>
      <vt:lpstr>Our Vision</vt:lpstr>
      <vt:lpstr>Positive 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G-nome</dc:title>
  <dc:creator>Vedant Shah</dc:creator>
  <cp:lastModifiedBy>Vedant Shah</cp:lastModifiedBy>
  <cp:revision>1</cp:revision>
  <dcterms:created xsi:type="dcterms:W3CDTF">2019-11-17T06:25:54Z</dcterms:created>
  <dcterms:modified xsi:type="dcterms:W3CDTF">2019-11-17T06:30:35Z</dcterms:modified>
</cp:coreProperties>
</file>