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jAPI8DhVpRpGg9UYX4gfkjOH+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23333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BFCFF"/>
                </a:solidFill>
                <a:latin typeface="Calibri"/>
                <a:ea typeface="Calibri"/>
                <a:cs typeface="Calibri"/>
                <a:sym typeface="Calibri"/>
              </a:rPr>
              <a:t>Introduction to</a:t>
            </a:r>
            <a:endParaRPr/>
          </a:p>
        </p:txBody>
      </p:sp>
      <p:sp>
        <p:nvSpPr>
          <p:cNvPr id="13" name="Google Shape;13;p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rPr>
              <a:t>Information Retrieval</a:t>
            </a:r>
            <a:endParaRPr/>
          </a:p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371600" y="38862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437085"/>
              </a:buClr>
              <a:buSzPts val="3200"/>
              <a:buNone/>
              <a:defRPr>
                <a:solidFill>
                  <a:srgbClr val="43708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23333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BFCFF"/>
                </a:solidFill>
                <a:latin typeface="Calibri"/>
                <a:ea typeface="Calibri"/>
                <a:cs typeface="Calibri"/>
                <a:sym typeface="Calibri"/>
              </a:rPr>
              <a:t>Introduction to</a:t>
            </a: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rPr>
              <a:t>Information Retrieval</a:t>
            </a:r>
            <a:endParaRPr/>
          </a:p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1371600" y="38862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437085"/>
              </a:buClr>
              <a:buSzPts val="3200"/>
              <a:buNone/>
              <a:defRPr>
                <a:solidFill>
                  <a:srgbClr val="43708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066800" y="3886200"/>
            <a:ext cx="7010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vs. Unstructured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IR vs. databases:</a:t>
            </a:r>
            <a:br>
              <a:rPr lang="en-US" sz="3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Structured vs unstructured data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data tends to refer to information in “tables”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524000" y="2667000"/>
            <a:ext cx="6172200" cy="2209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524000" y="3200400"/>
            <a:ext cx="6172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524000" y="3733800"/>
            <a:ext cx="61722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29000" y="2667000"/>
            <a:ext cx="2362200" cy="220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658938" y="2743200"/>
            <a:ext cx="1541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Employee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944938" y="2743200"/>
            <a:ext cx="1389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Manager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6183313" y="2743200"/>
            <a:ext cx="1049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Salary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654175" y="3276600"/>
            <a:ext cx="96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Smith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3886200" y="3276600"/>
            <a:ext cx="998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Jones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205538" y="3276600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50000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658938" y="3810000"/>
            <a:ext cx="1084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Chang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13188" y="3810000"/>
            <a:ext cx="963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Smith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524000" y="3200400"/>
            <a:ext cx="6172200" cy="76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205538" y="3810000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60000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205538" y="4343400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50000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676400" y="4343400"/>
            <a:ext cx="573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Ivy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913188" y="4343400"/>
            <a:ext cx="963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Smith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838200" y="5283111"/>
            <a:ext cx="7618542" cy="1200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Typically allows numerical range and exact match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(for text) queries, e.g.,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Salary &lt; 60000 AND Manager = Smith</a:t>
            </a:r>
            <a:r>
              <a:rPr b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Unstructured data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Typically refers to free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Allows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Keyword queries including operators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More sophisticated “concept” queries e.g.,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all web pages dealing with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drug abuse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Classic model for searching text documents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Semi-structured data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fact almost no data is “unstructured”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E.g., this slide has distinctly identified zones such as the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Bullets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… to say nothing of linguistic structure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Facilitates “semi-structured” search such as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contains 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Bullets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contain 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 even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Title</a:t>
            </a:r>
            <a:r>
              <a:rPr lang="en-US"/>
              <a:t> is about </a:t>
            </a:r>
            <a:r>
              <a:rPr lang="en-US" u="sng"/>
              <a:t>Object Oriented Programming</a:t>
            </a:r>
            <a:r>
              <a:rPr lang="en-US"/>
              <a:t> AND </a:t>
            </a:r>
            <a:r>
              <a:rPr i="1" lang="en-US"/>
              <a:t>Author</a:t>
            </a:r>
            <a:r>
              <a:rPr lang="en-US"/>
              <a:t>  something like </a:t>
            </a:r>
            <a:r>
              <a:rPr lang="en-US" u="sng"/>
              <a:t>stro*rup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* is the wild-card operator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2012-02-05T03:54:08Z</dcterms:created>
  <dc:creator>OpenClassroom</dc:creator>
</cp:coreProperties>
</file>