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0" r:id="rId6"/>
    <p:sldMasterId id="2147483652" r:id="rId7"/>
    <p:sldMasterId id="2147483654" r:id="rId8"/>
    <p:sldMasterId id="2147483656" r:id="rId9"/>
    <p:sldMasterId id="2147483658"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Lst>
  <p:sldSz cy="6858000" cx="9144000"/>
  <p:notesSz cx="6858000" cy="9144000"/>
  <p:embeddedFontLst>
    <p:embeddedFont>
      <p:font typeface="Helvetica Neue"/>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75" roundtripDataSignature="AMtx7mgWIhWmZu9Gj2xwg9Lgp/2E/mGT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06FF96-C08D-4133-8897-C3FFAD8DC75B}">
  <a:tblStyle styleId="{1906FF96-C08D-4133-8897-C3FFAD8DC75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9.xml"/><Relationship Id="rId42" Type="http://schemas.openxmlformats.org/officeDocument/2006/relationships/slide" Target="slides/slide31.xml"/><Relationship Id="rId41" Type="http://schemas.openxmlformats.org/officeDocument/2006/relationships/slide" Target="slides/slide30.xml"/><Relationship Id="rId44" Type="http://schemas.openxmlformats.org/officeDocument/2006/relationships/slide" Target="slides/slide33.xml"/><Relationship Id="rId43" Type="http://schemas.openxmlformats.org/officeDocument/2006/relationships/slide" Target="slides/slide32.xml"/><Relationship Id="rId46" Type="http://schemas.openxmlformats.org/officeDocument/2006/relationships/slide" Target="slides/slide35.xml"/><Relationship Id="rId45" Type="http://schemas.openxmlformats.org/officeDocument/2006/relationships/slide" Target="slides/slide34.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7.xml"/><Relationship Id="rId47" Type="http://schemas.openxmlformats.org/officeDocument/2006/relationships/slide" Target="slides/slide36.xml"/><Relationship Id="rId49" Type="http://schemas.openxmlformats.org/officeDocument/2006/relationships/slide" Target="slides/slide38.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font" Target="fonts/HelveticaNeue-italic.fntdata"/><Relationship Id="rId72" Type="http://schemas.openxmlformats.org/officeDocument/2006/relationships/font" Target="fonts/HelveticaNeue-bold.fntdata"/><Relationship Id="rId31" Type="http://schemas.openxmlformats.org/officeDocument/2006/relationships/slide" Target="slides/slide20.xml"/><Relationship Id="rId75" Type="http://customschemas.google.com/relationships/presentationmetadata" Target="metadata"/><Relationship Id="rId30" Type="http://schemas.openxmlformats.org/officeDocument/2006/relationships/slide" Target="slides/slide19.xml"/><Relationship Id="rId74" Type="http://schemas.openxmlformats.org/officeDocument/2006/relationships/font" Target="fonts/HelveticaNeue-boldItalic.fntdata"/><Relationship Id="rId33" Type="http://schemas.openxmlformats.org/officeDocument/2006/relationships/slide" Target="slides/slide22.xml"/><Relationship Id="rId32" Type="http://schemas.openxmlformats.org/officeDocument/2006/relationships/slide" Target="slides/slide21.xml"/><Relationship Id="rId35" Type="http://schemas.openxmlformats.org/officeDocument/2006/relationships/slide" Target="slides/slide24.xml"/><Relationship Id="rId34" Type="http://schemas.openxmlformats.org/officeDocument/2006/relationships/slide" Target="slides/slide23.xml"/><Relationship Id="rId71" Type="http://schemas.openxmlformats.org/officeDocument/2006/relationships/font" Target="fonts/HelveticaNeue-regular.fntdata"/><Relationship Id="rId70" Type="http://schemas.openxmlformats.org/officeDocument/2006/relationships/slide" Target="slides/slide59.xml"/><Relationship Id="rId37" Type="http://schemas.openxmlformats.org/officeDocument/2006/relationships/slide" Target="slides/slide26.xml"/><Relationship Id="rId36" Type="http://schemas.openxmlformats.org/officeDocument/2006/relationships/slide" Target="slides/slide25.xml"/><Relationship Id="rId39" Type="http://schemas.openxmlformats.org/officeDocument/2006/relationships/slide" Target="slides/slide28.xml"/><Relationship Id="rId38" Type="http://schemas.openxmlformats.org/officeDocument/2006/relationships/slide" Target="slides/slide27.xml"/><Relationship Id="rId62" Type="http://schemas.openxmlformats.org/officeDocument/2006/relationships/slide" Target="slides/slide51.xml"/><Relationship Id="rId61" Type="http://schemas.openxmlformats.org/officeDocument/2006/relationships/slide" Target="slides/slide50.xml"/><Relationship Id="rId20" Type="http://schemas.openxmlformats.org/officeDocument/2006/relationships/slide" Target="slides/slide9.xml"/><Relationship Id="rId64" Type="http://schemas.openxmlformats.org/officeDocument/2006/relationships/slide" Target="slides/slide53.xml"/><Relationship Id="rId63" Type="http://schemas.openxmlformats.org/officeDocument/2006/relationships/slide" Target="slides/slide52.xml"/><Relationship Id="rId22" Type="http://schemas.openxmlformats.org/officeDocument/2006/relationships/slide" Target="slides/slide11.xml"/><Relationship Id="rId66" Type="http://schemas.openxmlformats.org/officeDocument/2006/relationships/slide" Target="slides/slide55.xml"/><Relationship Id="rId21" Type="http://schemas.openxmlformats.org/officeDocument/2006/relationships/slide" Target="slides/slide10.xml"/><Relationship Id="rId65" Type="http://schemas.openxmlformats.org/officeDocument/2006/relationships/slide" Target="slides/slide54.xml"/><Relationship Id="rId24" Type="http://schemas.openxmlformats.org/officeDocument/2006/relationships/slide" Target="slides/slide13.xml"/><Relationship Id="rId68" Type="http://schemas.openxmlformats.org/officeDocument/2006/relationships/slide" Target="slides/slide57.xml"/><Relationship Id="rId23" Type="http://schemas.openxmlformats.org/officeDocument/2006/relationships/slide" Target="slides/slide12.xml"/><Relationship Id="rId67" Type="http://schemas.openxmlformats.org/officeDocument/2006/relationships/slide" Target="slides/slide56.xml"/><Relationship Id="rId60" Type="http://schemas.openxmlformats.org/officeDocument/2006/relationships/slide" Target="slides/slide49.xml"/><Relationship Id="rId26" Type="http://schemas.openxmlformats.org/officeDocument/2006/relationships/slide" Target="slides/slide15.xml"/><Relationship Id="rId25" Type="http://schemas.openxmlformats.org/officeDocument/2006/relationships/slide" Target="slides/slide14.xml"/><Relationship Id="rId69" Type="http://schemas.openxmlformats.org/officeDocument/2006/relationships/slide" Target="slides/slide58.xml"/><Relationship Id="rId28" Type="http://schemas.openxmlformats.org/officeDocument/2006/relationships/slide" Target="slides/slide17.xml"/><Relationship Id="rId27" Type="http://schemas.openxmlformats.org/officeDocument/2006/relationships/slide" Target="slides/slide16.xml"/><Relationship Id="rId29" Type="http://schemas.openxmlformats.org/officeDocument/2006/relationships/slide" Target="slides/slide18.xml"/><Relationship Id="rId51" Type="http://schemas.openxmlformats.org/officeDocument/2006/relationships/slide" Target="slides/slide40.xml"/><Relationship Id="rId50" Type="http://schemas.openxmlformats.org/officeDocument/2006/relationships/slide" Target="slides/slide39.xml"/><Relationship Id="rId53" Type="http://schemas.openxmlformats.org/officeDocument/2006/relationships/slide" Target="slides/slide42.xml"/><Relationship Id="rId52" Type="http://schemas.openxmlformats.org/officeDocument/2006/relationships/slide" Target="slides/slide41.xml"/><Relationship Id="rId11" Type="http://schemas.openxmlformats.org/officeDocument/2006/relationships/notesMaster" Target="notesMasters/notesMaster1.xml"/><Relationship Id="rId55" Type="http://schemas.openxmlformats.org/officeDocument/2006/relationships/slide" Target="slides/slide44.xml"/><Relationship Id="rId10" Type="http://schemas.openxmlformats.org/officeDocument/2006/relationships/slideMaster" Target="slideMasters/slideMaster6.xml"/><Relationship Id="rId54" Type="http://schemas.openxmlformats.org/officeDocument/2006/relationships/slide" Target="slides/slide43.xml"/><Relationship Id="rId13" Type="http://schemas.openxmlformats.org/officeDocument/2006/relationships/slide" Target="slides/slide2.xml"/><Relationship Id="rId57" Type="http://schemas.openxmlformats.org/officeDocument/2006/relationships/slide" Target="slides/slide46.xml"/><Relationship Id="rId12" Type="http://schemas.openxmlformats.org/officeDocument/2006/relationships/slide" Target="slides/slide1.xml"/><Relationship Id="rId56" Type="http://schemas.openxmlformats.org/officeDocument/2006/relationships/slide" Target="slides/slide45.xml"/><Relationship Id="rId15" Type="http://schemas.openxmlformats.org/officeDocument/2006/relationships/slide" Target="slides/slide4.xml"/><Relationship Id="rId59" Type="http://schemas.openxmlformats.org/officeDocument/2006/relationships/slide" Target="slides/slide48.xml"/><Relationship Id="rId14" Type="http://schemas.openxmlformats.org/officeDocument/2006/relationships/slide" Target="slides/slide3.xml"/><Relationship Id="rId58" Type="http://schemas.openxmlformats.org/officeDocument/2006/relationships/slide" Target="slides/slide47.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1000"/>
              </a:spcBef>
              <a:spcAft>
                <a:spcPts val="0"/>
              </a:spcAft>
              <a:buSzPts val="1400"/>
              <a:buNone/>
              <a:defRPr b="1" i="0" sz="2000" u="none" cap="none" strike="noStrike">
                <a:solidFill>
                  <a:srgbClr val="000000"/>
                </a:solidFill>
                <a:latin typeface="Helvetica Neue"/>
                <a:ea typeface="Helvetica Neue"/>
                <a:cs typeface="Helvetica Neue"/>
                <a:sym typeface="Helvetica Neue"/>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0" name="Google Shape;21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9" name="Google Shape;21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8" name="Google Shape;22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7" name="Google Shape;23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3" name="Google Shape;27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2" name="Google Shape;28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7" name="Google Shape;29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5" name="Google Shape;30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5" name="Google Shape;33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2" name="Google Shape;14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4" name="Google Shape;39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5" name="Google Shape;395;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18" name="Google Shape;41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9" name="Google Shape;419;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4" name="Google Shape;16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6" name="Google Shape;18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61"/>
          <p:cNvSpPr txBox="1"/>
          <p:nvPr>
            <p:ph type="ctrTitle"/>
          </p:nvPr>
        </p:nvSpPr>
        <p:spPr>
          <a:xfrm>
            <a:off x="685800" y="22860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FFFF66"/>
              </a:buClr>
              <a:buSzPts val="3200"/>
              <a:buFont typeface="Helvetica Neue"/>
              <a:buNone/>
              <a:defRPr/>
            </a:lvl1pPr>
            <a:lvl2pPr lvl="1" algn="l">
              <a:spcBef>
                <a:spcPts val="360"/>
              </a:spcBef>
              <a:spcAft>
                <a:spcPts val="0"/>
              </a:spcAft>
              <a:buClr>
                <a:srgbClr val="FFFF66"/>
              </a:buClr>
              <a:buSzPts val="1800"/>
              <a:buChar char="–"/>
              <a:defRPr/>
            </a:lvl2pPr>
            <a:lvl3pPr lvl="2" algn="l">
              <a:spcBef>
                <a:spcPts val="360"/>
              </a:spcBef>
              <a:spcAft>
                <a:spcPts val="0"/>
              </a:spcAft>
              <a:buClr>
                <a:srgbClr val="FFFF66"/>
              </a:buClr>
              <a:buSzPts val="1800"/>
              <a:buChar char="•"/>
              <a:defRPr/>
            </a:lvl3pPr>
            <a:lvl4pPr lvl="3" algn="l">
              <a:spcBef>
                <a:spcPts val="360"/>
              </a:spcBef>
              <a:spcAft>
                <a:spcPts val="0"/>
              </a:spcAft>
              <a:buClr>
                <a:srgbClr val="FFFF66"/>
              </a:buClr>
              <a:buSzPts val="1800"/>
              <a:buChar char="–"/>
              <a:defRPr/>
            </a:lvl4pPr>
            <a:lvl5pPr lvl="4" algn="l">
              <a:spcBef>
                <a:spcPts val="360"/>
              </a:spcBef>
              <a:spcAft>
                <a:spcPts val="0"/>
              </a:spcAft>
              <a:buClr>
                <a:srgbClr val="FFFF66"/>
              </a:buClr>
              <a:buSzPts val="1800"/>
              <a:buChar char="»"/>
              <a:defRPr/>
            </a:lvl5pPr>
            <a:lvl6pPr lvl="5" algn="l">
              <a:spcBef>
                <a:spcPts val="360"/>
              </a:spcBef>
              <a:spcAft>
                <a:spcPts val="0"/>
              </a:spcAft>
              <a:buClr>
                <a:srgbClr val="FFFF66"/>
              </a:buClr>
              <a:buSzPts val="1800"/>
              <a:buChar char="»"/>
              <a:defRPr/>
            </a:lvl6pPr>
            <a:lvl7pPr lvl="6" algn="l">
              <a:spcBef>
                <a:spcPts val="360"/>
              </a:spcBef>
              <a:spcAft>
                <a:spcPts val="0"/>
              </a:spcAft>
              <a:buClr>
                <a:srgbClr val="FFFF66"/>
              </a:buClr>
              <a:buSzPts val="1800"/>
              <a:buChar char="»"/>
              <a:defRPr/>
            </a:lvl7pPr>
            <a:lvl8pPr lvl="7" algn="l">
              <a:spcBef>
                <a:spcPts val="360"/>
              </a:spcBef>
              <a:spcAft>
                <a:spcPts val="0"/>
              </a:spcAft>
              <a:buClr>
                <a:srgbClr val="FFFF66"/>
              </a:buClr>
              <a:buSzPts val="1800"/>
              <a:buChar char="»"/>
              <a:defRPr/>
            </a:lvl8pPr>
            <a:lvl9pPr lvl="8" algn="l">
              <a:spcBef>
                <a:spcPts val="360"/>
              </a:spcBef>
              <a:spcAft>
                <a:spcPts val="0"/>
              </a:spcAft>
              <a:buClr>
                <a:srgbClr val="FFFF66"/>
              </a:buClr>
              <a:buSzPts val="1800"/>
              <a:buChar char="»"/>
              <a:defRPr/>
            </a:lvl9pPr>
          </a:lstStyle>
          <a:p/>
        </p:txBody>
      </p:sp>
      <p:sp>
        <p:nvSpPr>
          <p:cNvPr id="21" name="Google Shape;21;p6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900"/>
              </a:spcBef>
              <a:spcAft>
                <a:spcPts val="0"/>
              </a:spcAft>
              <a:buSzPts val="1400"/>
              <a:buNone/>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22" name="Google Shape;22;p6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2400">
                <a:solidFill>
                  <a:srgbClr val="CCFFFF"/>
                </a:solidFill>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23" name="Google Shape;23;p61"/>
          <p:cNvSpPr txBox="1"/>
          <p:nvPr>
            <p:ph idx="12" type="sldNum"/>
          </p:nvPr>
        </p:nvSpPr>
        <p:spPr>
          <a:xfrm>
            <a:off x="7239000" y="6248400"/>
            <a:ext cx="1219200" cy="457200"/>
          </a:xfrm>
          <a:prstGeom prst="rect">
            <a:avLst/>
          </a:prstGeom>
          <a:noFill/>
          <a:ln>
            <a:noFill/>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 name="Shape 108"/>
        <p:cNvGrpSpPr/>
        <p:nvPr/>
      </p:nvGrpSpPr>
      <p:grpSpPr>
        <a:xfrm>
          <a:off x="0" y="0"/>
          <a:ext cx="0" cy="0"/>
          <a:chOff x="0" y="0"/>
          <a:chExt cx="0" cy="0"/>
        </a:xfrm>
      </p:grpSpPr>
      <p:sp>
        <p:nvSpPr>
          <p:cNvPr id="109" name="Google Shape;109;p75"/>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900"/>
              </a:spcBef>
              <a:spcAft>
                <a:spcPts val="0"/>
              </a:spcAft>
              <a:buSzPts val="1400"/>
              <a:buNone/>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110" name="Google Shape;110;p75"/>
          <p:cNvSpPr txBox="1"/>
          <p:nvPr>
            <p:ph idx="11" type="ftr"/>
          </p:nvPr>
        </p:nvSpPr>
        <p:spPr>
          <a:xfrm>
            <a:off x="3124200" y="61722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2400">
                <a:solidFill>
                  <a:srgbClr val="CCFFFF"/>
                </a:solidFill>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111" name="Google Shape;111;p75"/>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2" name="Shape 112"/>
        <p:cNvGrpSpPr/>
        <p:nvPr/>
      </p:nvGrpSpPr>
      <p:grpSpPr>
        <a:xfrm>
          <a:off x="0" y="0"/>
          <a:ext cx="0" cy="0"/>
          <a:chOff x="0" y="0"/>
          <a:chExt cx="0" cy="0"/>
        </a:xfrm>
      </p:grpSpPr>
      <p:sp>
        <p:nvSpPr>
          <p:cNvPr id="113" name="Google Shape;113;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7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FFFF66"/>
              </a:buClr>
              <a:buSzPts val="2400"/>
              <a:buFont typeface="Helvetica Neue"/>
              <a:buNone/>
              <a:defRPr b="1" sz="2400"/>
            </a:lvl1pPr>
            <a:lvl2pPr indent="-228600" lvl="1" marL="914400" algn="l">
              <a:spcBef>
                <a:spcPts val="400"/>
              </a:spcBef>
              <a:spcAft>
                <a:spcPts val="0"/>
              </a:spcAft>
              <a:buClr>
                <a:srgbClr val="FFFF66"/>
              </a:buClr>
              <a:buSzPts val="2000"/>
              <a:buFont typeface="Helvetica Neue"/>
              <a:buNone/>
              <a:defRPr b="1" sz="2000"/>
            </a:lvl2pPr>
            <a:lvl3pPr indent="-228600" lvl="2" marL="1371600" algn="l">
              <a:spcBef>
                <a:spcPts val="360"/>
              </a:spcBef>
              <a:spcAft>
                <a:spcPts val="0"/>
              </a:spcAft>
              <a:buClr>
                <a:srgbClr val="FFFF66"/>
              </a:buClr>
              <a:buSzPts val="1800"/>
              <a:buFont typeface="Helvetica Neue"/>
              <a:buNone/>
              <a:defRPr b="1" sz="1800"/>
            </a:lvl3pPr>
            <a:lvl4pPr indent="-228600" lvl="3" marL="1828800" algn="l">
              <a:spcBef>
                <a:spcPts val="320"/>
              </a:spcBef>
              <a:spcAft>
                <a:spcPts val="0"/>
              </a:spcAft>
              <a:buClr>
                <a:srgbClr val="FFFF66"/>
              </a:buClr>
              <a:buSzPts val="1600"/>
              <a:buFont typeface="Helvetica Neue"/>
              <a:buNone/>
              <a:defRPr b="1" sz="1600"/>
            </a:lvl4pPr>
            <a:lvl5pPr indent="-228600" lvl="4" marL="2286000" algn="l">
              <a:spcBef>
                <a:spcPts val="320"/>
              </a:spcBef>
              <a:spcAft>
                <a:spcPts val="0"/>
              </a:spcAft>
              <a:buClr>
                <a:srgbClr val="FFFF66"/>
              </a:buClr>
              <a:buSzPts val="1600"/>
              <a:buFont typeface="Helvetica Neue"/>
              <a:buNone/>
              <a:defRPr b="1" sz="1600"/>
            </a:lvl5pPr>
            <a:lvl6pPr indent="-228600" lvl="5" marL="2743200" algn="l">
              <a:spcBef>
                <a:spcPts val="320"/>
              </a:spcBef>
              <a:spcAft>
                <a:spcPts val="0"/>
              </a:spcAft>
              <a:buClr>
                <a:srgbClr val="FFFF66"/>
              </a:buClr>
              <a:buSzPts val="1600"/>
              <a:buFont typeface="Helvetica Neue"/>
              <a:buNone/>
              <a:defRPr b="1" sz="1600"/>
            </a:lvl6pPr>
            <a:lvl7pPr indent="-228600" lvl="6" marL="3200400" algn="l">
              <a:spcBef>
                <a:spcPts val="320"/>
              </a:spcBef>
              <a:spcAft>
                <a:spcPts val="0"/>
              </a:spcAft>
              <a:buClr>
                <a:srgbClr val="FFFF66"/>
              </a:buClr>
              <a:buSzPts val="1600"/>
              <a:buFont typeface="Helvetica Neue"/>
              <a:buNone/>
              <a:defRPr b="1" sz="1600"/>
            </a:lvl7pPr>
            <a:lvl8pPr indent="-228600" lvl="7" marL="3657600" algn="l">
              <a:spcBef>
                <a:spcPts val="320"/>
              </a:spcBef>
              <a:spcAft>
                <a:spcPts val="0"/>
              </a:spcAft>
              <a:buClr>
                <a:srgbClr val="FFFF66"/>
              </a:buClr>
              <a:buSzPts val="1600"/>
              <a:buFont typeface="Helvetica Neue"/>
              <a:buNone/>
              <a:defRPr b="1" sz="1600"/>
            </a:lvl8pPr>
            <a:lvl9pPr indent="-228600" lvl="8" marL="4114800" algn="l">
              <a:spcBef>
                <a:spcPts val="320"/>
              </a:spcBef>
              <a:spcAft>
                <a:spcPts val="0"/>
              </a:spcAft>
              <a:buClr>
                <a:srgbClr val="FFFF66"/>
              </a:buClr>
              <a:buSzPts val="1600"/>
              <a:buFont typeface="Helvetica Neue"/>
              <a:buNone/>
              <a:defRPr b="1" sz="1600"/>
            </a:lvl9pPr>
          </a:lstStyle>
          <a:p/>
        </p:txBody>
      </p:sp>
      <p:sp>
        <p:nvSpPr>
          <p:cNvPr id="115" name="Google Shape;115;p7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FFFF66"/>
              </a:buClr>
              <a:buSzPts val="2400"/>
              <a:buFont typeface="Helvetica Neue"/>
              <a:buChar char="•"/>
              <a:defRPr sz="2400"/>
            </a:lvl1pPr>
            <a:lvl2pPr indent="-355600" lvl="1" marL="914400" algn="l">
              <a:spcBef>
                <a:spcPts val="400"/>
              </a:spcBef>
              <a:spcAft>
                <a:spcPts val="0"/>
              </a:spcAft>
              <a:buClr>
                <a:srgbClr val="FFFF66"/>
              </a:buClr>
              <a:buSzPts val="2000"/>
              <a:buFont typeface="Helvetica Neue"/>
              <a:buChar char="–"/>
              <a:defRPr sz="2000"/>
            </a:lvl2pPr>
            <a:lvl3pPr indent="-342900" lvl="2" marL="1371600" algn="l">
              <a:spcBef>
                <a:spcPts val="360"/>
              </a:spcBef>
              <a:spcAft>
                <a:spcPts val="0"/>
              </a:spcAft>
              <a:buClr>
                <a:srgbClr val="FFFF66"/>
              </a:buClr>
              <a:buSzPts val="1800"/>
              <a:buFont typeface="Helvetica Neue"/>
              <a:buChar char="•"/>
              <a:defRPr sz="1800"/>
            </a:lvl3pPr>
            <a:lvl4pPr indent="-330200" lvl="3" marL="1828800" algn="l">
              <a:spcBef>
                <a:spcPts val="320"/>
              </a:spcBef>
              <a:spcAft>
                <a:spcPts val="0"/>
              </a:spcAft>
              <a:buClr>
                <a:srgbClr val="FFFF66"/>
              </a:buClr>
              <a:buSzPts val="1600"/>
              <a:buFont typeface="Helvetica Neue"/>
              <a:buChar char="–"/>
              <a:defRPr sz="1600"/>
            </a:lvl4pPr>
            <a:lvl5pPr indent="-330200" lvl="4" marL="2286000" algn="l">
              <a:spcBef>
                <a:spcPts val="320"/>
              </a:spcBef>
              <a:spcAft>
                <a:spcPts val="0"/>
              </a:spcAft>
              <a:buClr>
                <a:srgbClr val="FFFF66"/>
              </a:buClr>
              <a:buSzPts val="1600"/>
              <a:buFont typeface="Helvetica Neue"/>
              <a:buChar char="»"/>
              <a:defRPr sz="1600"/>
            </a:lvl5pPr>
            <a:lvl6pPr indent="-330200" lvl="5" marL="2743200" algn="l">
              <a:spcBef>
                <a:spcPts val="320"/>
              </a:spcBef>
              <a:spcAft>
                <a:spcPts val="0"/>
              </a:spcAft>
              <a:buClr>
                <a:srgbClr val="FFFF66"/>
              </a:buClr>
              <a:buSzPts val="1600"/>
              <a:buFont typeface="Helvetica Neue"/>
              <a:buChar char="»"/>
              <a:defRPr sz="1600"/>
            </a:lvl6pPr>
            <a:lvl7pPr indent="-330200" lvl="6" marL="3200400" algn="l">
              <a:spcBef>
                <a:spcPts val="320"/>
              </a:spcBef>
              <a:spcAft>
                <a:spcPts val="0"/>
              </a:spcAft>
              <a:buClr>
                <a:srgbClr val="FFFF66"/>
              </a:buClr>
              <a:buSzPts val="1600"/>
              <a:buFont typeface="Helvetica Neue"/>
              <a:buChar char="»"/>
              <a:defRPr sz="1600"/>
            </a:lvl7pPr>
            <a:lvl8pPr indent="-330200" lvl="7" marL="3657600" algn="l">
              <a:spcBef>
                <a:spcPts val="320"/>
              </a:spcBef>
              <a:spcAft>
                <a:spcPts val="0"/>
              </a:spcAft>
              <a:buClr>
                <a:srgbClr val="FFFF66"/>
              </a:buClr>
              <a:buSzPts val="1600"/>
              <a:buFont typeface="Helvetica Neue"/>
              <a:buChar char="»"/>
              <a:defRPr sz="1600"/>
            </a:lvl8pPr>
            <a:lvl9pPr indent="-330200" lvl="8" marL="4114800" algn="l">
              <a:spcBef>
                <a:spcPts val="320"/>
              </a:spcBef>
              <a:spcAft>
                <a:spcPts val="0"/>
              </a:spcAft>
              <a:buClr>
                <a:srgbClr val="FFFF66"/>
              </a:buClr>
              <a:buSzPts val="1600"/>
              <a:buFont typeface="Helvetica Neue"/>
              <a:buChar char="»"/>
              <a:defRPr sz="1600"/>
            </a:lvl9pPr>
          </a:lstStyle>
          <a:p/>
        </p:txBody>
      </p:sp>
      <p:sp>
        <p:nvSpPr>
          <p:cNvPr id="116" name="Google Shape;116;p7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FFFF66"/>
              </a:buClr>
              <a:buSzPts val="2400"/>
              <a:buFont typeface="Helvetica Neue"/>
              <a:buNone/>
              <a:defRPr b="1" sz="2400"/>
            </a:lvl1pPr>
            <a:lvl2pPr indent="-228600" lvl="1" marL="914400" algn="l">
              <a:spcBef>
                <a:spcPts val="400"/>
              </a:spcBef>
              <a:spcAft>
                <a:spcPts val="0"/>
              </a:spcAft>
              <a:buClr>
                <a:srgbClr val="FFFF66"/>
              </a:buClr>
              <a:buSzPts val="2000"/>
              <a:buFont typeface="Helvetica Neue"/>
              <a:buNone/>
              <a:defRPr b="1" sz="2000"/>
            </a:lvl2pPr>
            <a:lvl3pPr indent="-228600" lvl="2" marL="1371600" algn="l">
              <a:spcBef>
                <a:spcPts val="360"/>
              </a:spcBef>
              <a:spcAft>
                <a:spcPts val="0"/>
              </a:spcAft>
              <a:buClr>
                <a:srgbClr val="FFFF66"/>
              </a:buClr>
              <a:buSzPts val="1800"/>
              <a:buFont typeface="Helvetica Neue"/>
              <a:buNone/>
              <a:defRPr b="1" sz="1800"/>
            </a:lvl3pPr>
            <a:lvl4pPr indent="-228600" lvl="3" marL="1828800" algn="l">
              <a:spcBef>
                <a:spcPts val="320"/>
              </a:spcBef>
              <a:spcAft>
                <a:spcPts val="0"/>
              </a:spcAft>
              <a:buClr>
                <a:srgbClr val="FFFF66"/>
              </a:buClr>
              <a:buSzPts val="1600"/>
              <a:buFont typeface="Helvetica Neue"/>
              <a:buNone/>
              <a:defRPr b="1" sz="1600"/>
            </a:lvl4pPr>
            <a:lvl5pPr indent="-228600" lvl="4" marL="2286000" algn="l">
              <a:spcBef>
                <a:spcPts val="320"/>
              </a:spcBef>
              <a:spcAft>
                <a:spcPts val="0"/>
              </a:spcAft>
              <a:buClr>
                <a:srgbClr val="FFFF66"/>
              </a:buClr>
              <a:buSzPts val="1600"/>
              <a:buFont typeface="Helvetica Neue"/>
              <a:buNone/>
              <a:defRPr b="1" sz="1600"/>
            </a:lvl5pPr>
            <a:lvl6pPr indent="-228600" lvl="5" marL="2743200" algn="l">
              <a:spcBef>
                <a:spcPts val="320"/>
              </a:spcBef>
              <a:spcAft>
                <a:spcPts val="0"/>
              </a:spcAft>
              <a:buClr>
                <a:srgbClr val="FFFF66"/>
              </a:buClr>
              <a:buSzPts val="1600"/>
              <a:buFont typeface="Helvetica Neue"/>
              <a:buNone/>
              <a:defRPr b="1" sz="1600"/>
            </a:lvl6pPr>
            <a:lvl7pPr indent="-228600" lvl="6" marL="3200400" algn="l">
              <a:spcBef>
                <a:spcPts val="320"/>
              </a:spcBef>
              <a:spcAft>
                <a:spcPts val="0"/>
              </a:spcAft>
              <a:buClr>
                <a:srgbClr val="FFFF66"/>
              </a:buClr>
              <a:buSzPts val="1600"/>
              <a:buFont typeface="Helvetica Neue"/>
              <a:buNone/>
              <a:defRPr b="1" sz="1600"/>
            </a:lvl7pPr>
            <a:lvl8pPr indent="-228600" lvl="7" marL="3657600" algn="l">
              <a:spcBef>
                <a:spcPts val="320"/>
              </a:spcBef>
              <a:spcAft>
                <a:spcPts val="0"/>
              </a:spcAft>
              <a:buClr>
                <a:srgbClr val="FFFF66"/>
              </a:buClr>
              <a:buSzPts val="1600"/>
              <a:buFont typeface="Helvetica Neue"/>
              <a:buNone/>
              <a:defRPr b="1" sz="1600"/>
            </a:lvl8pPr>
            <a:lvl9pPr indent="-228600" lvl="8" marL="4114800" algn="l">
              <a:spcBef>
                <a:spcPts val="320"/>
              </a:spcBef>
              <a:spcAft>
                <a:spcPts val="0"/>
              </a:spcAft>
              <a:buClr>
                <a:srgbClr val="FFFF66"/>
              </a:buClr>
              <a:buSzPts val="1600"/>
              <a:buFont typeface="Helvetica Neue"/>
              <a:buNone/>
              <a:defRPr b="1" sz="1600"/>
            </a:lvl9pPr>
          </a:lstStyle>
          <a:p/>
        </p:txBody>
      </p:sp>
      <p:sp>
        <p:nvSpPr>
          <p:cNvPr id="117" name="Google Shape;117;p7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FFFF66"/>
              </a:buClr>
              <a:buSzPts val="2400"/>
              <a:buFont typeface="Helvetica Neue"/>
              <a:buChar char="•"/>
              <a:defRPr sz="2400"/>
            </a:lvl1pPr>
            <a:lvl2pPr indent="-355600" lvl="1" marL="914400" algn="l">
              <a:spcBef>
                <a:spcPts val="400"/>
              </a:spcBef>
              <a:spcAft>
                <a:spcPts val="0"/>
              </a:spcAft>
              <a:buClr>
                <a:srgbClr val="FFFF66"/>
              </a:buClr>
              <a:buSzPts val="2000"/>
              <a:buFont typeface="Helvetica Neue"/>
              <a:buChar char="–"/>
              <a:defRPr sz="2000"/>
            </a:lvl2pPr>
            <a:lvl3pPr indent="-342900" lvl="2" marL="1371600" algn="l">
              <a:spcBef>
                <a:spcPts val="360"/>
              </a:spcBef>
              <a:spcAft>
                <a:spcPts val="0"/>
              </a:spcAft>
              <a:buClr>
                <a:srgbClr val="FFFF66"/>
              </a:buClr>
              <a:buSzPts val="1800"/>
              <a:buFont typeface="Helvetica Neue"/>
              <a:buChar char="•"/>
              <a:defRPr sz="1800"/>
            </a:lvl3pPr>
            <a:lvl4pPr indent="-330200" lvl="3" marL="1828800" algn="l">
              <a:spcBef>
                <a:spcPts val="320"/>
              </a:spcBef>
              <a:spcAft>
                <a:spcPts val="0"/>
              </a:spcAft>
              <a:buClr>
                <a:srgbClr val="FFFF66"/>
              </a:buClr>
              <a:buSzPts val="1600"/>
              <a:buFont typeface="Helvetica Neue"/>
              <a:buChar char="–"/>
              <a:defRPr sz="1600"/>
            </a:lvl4pPr>
            <a:lvl5pPr indent="-330200" lvl="4" marL="2286000" algn="l">
              <a:spcBef>
                <a:spcPts val="320"/>
              </a:spcBef>
              <a:spcAft>
                <a:spcPts val="0"/>
              </a:spcAft>
              <a:buClr>
                <a:srgbClr val="FFFF66"/>
              </a:buClr>
              <a:buSzPts val="1600"/>
              <a:buFont typeface="Helvetica Neue"/>
              <a:buChar char="»"/>
              <a:defRPr sz="1600"/>
            </a:lvl5pPr>
            <a:lvl6pPr indent="-330200" lvl="5" marL="2743200" algn="l">
              <a:spcBef>
                <a:spcPts val="320"/>
              </a:spcBef>
              <a:spcAft>
                <a:spcPts val="0"/>
              </a:spcAft>
              <a:buClr>
                <a:srgbClr val="FFFF66"/>
              </a:buClr>
              <a:buSzPts val="1600"/>
              <a:buFont typeface="Helvetica Neue"/>
              <a:buChar char="»"/>
              <a:defRPr sz="1600"/>
            </a:lvl6pPr>
            <a:lvl7pPr indent="-330200" lvl="6" marL="3200400" algn="l">
              <a:spcBef>
                <a:spcPts val="320"/>
              </a:spcBef>
              <a:spcAft>
                <a:spcPts val="0"/>
              </a:spcAft>
              <a:buClr>
                <a:srgbClr val="FFFF66"/>
              </a:buClr>
              <a:buSzPts val="1600"/>
              <a:buFont typeface="Helvetica Neue"/>
              <a:buChar char="»"/>
              <a:defRPr sz="1600"/>
            </a:lvl7pPr>
            <a:lvl8pPr indent="-330200" lvl="7" marL="3657600" algn="l">
              <a:spcBef>
                <a:spcPts val="320"/>
              </a:spcBef>
              <a:spcAft>
                <a:spcPts val="0"/>
              </a:spcAft>
              <a:buClr>
                <a:srgbClr val="FFFF66"/>
              </a:buClr>
              <a:buSzPts val="1600"/>
              <a:buFont typeface="Helvetica Neue"/>
              <a:buChar char="»"/>
              <a:defRPr sz="1600"/>
            </a:lvl8pPr>
            <a:lvl9pPr indent="-330200" lvl="8" marL="4114800" algn="l">
              <a:spcBef>
                <a:spcPts val="320"/>
              </a:spcBef>
              <a:spcAft>
                <a:spcPts val="0"/>
              </a:spcAft>
              <a:buClr>
                <a:srgbClr val="FFFF66"/>
              </a:buClr>
              <a:buSzPts val="1600"/>
              <a:buFont typeface="Helvetica Neue"/>
              <a:buChar char="»"/>
              <a:defRPr sz="1600"/>
            </a:lvl9pPr>
          </a:lstStyle>
          <a:p/>
        </p:txBody>
      </p:sp>
      <p:sp>
        <p:nvSpPr>
          <p:cNvPr id="118" name="Google Shape;118;p76"/>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900"/>
              </a:spcBef>
              <a:spcAft>
                <a:spcPts val="0"/>
              </a:spcAft>
              <a:buSzPts val="1400"/>
              <a:buNone/>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119" name="Google Shape;119;p76"/>
          <p:cNvSpPr txBox="1"/>
          <p:nvPr>
            <p:ph idx="11" type="ftr"/>
          </p:nvPr>
        </p:nvSpPr>
        <p:spPr>
          <a:xfrm>
            <a:off x="3124200" y="61722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2400">
                <a:solidFill>
                  <a:srgbClr val="CCFFFF"/>
                </a:solidFill>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120" name="Google Shape;120;p76"/>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1" name="Shape 121"/>
        <p:cNvGrpSpPr/>
        <p:nvPr/>
      </p:nvGrpSpPr>
      <p:grpSpPr>
        <a:xfrm>
          <a:off x="0" y="0"/>
          <a:ext cx="0" cy="0"/>
          <a:chOff x="0" y="0"/>
          <a:chExt cx="0" cy="0"/>
        </a:xfrm>
      </p:grpSpPr>
      <p:sp>
        <p:nvSpPr>
          <p:cNvPr id="122" name="Google Shape;122;p7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7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FFFF66"/>
              </a:buClr>
              <a:buSzPts val="2000"/>
              <a:buFont typeface="Helvetica Neue"/>
              <a:buNone/>
              <a:defRPr sz="2000"/>
            </a:lvl1pPr>
            <a:lvl2pPr indent="-228600" lvl="1" marL="914400" algn="l">
              <a:spcBef>
                <a:spcPts val="360"/>
              </a:spcBef>
              <a:spcAft>
                <a:spcPts val="0"/>
              </a:spcAft>
              <a:buClr>
                <a:srgbClr val="FFFF66"/>
              </a:buClr>
              <a:buSzPts val="1800"/>
              <a:buFont typeface="Helvetica Neue"/>
              <a:buNone/>
              <a:defRPr sz="1800"/>
            </a:lvl2pPr>
            <a:lvl3pPr indent="-228600" lvl="2" marL="1371600" algn="l">
              <a:spcBef>
                <a:spcPts val="320"/>
              </a:spcBef>
              <a:spcAft>
                <a:spcPts val="0"/>
              </a:spcAft>
              <a:buClr>
                <a:srgbClr val="FFFF66"/>
              </a:buClr>
              <a:buSzPts val="1600"/>
              <a:buFont typeface="Helvetica Neue"/>
              <a:buNone/>
              <a:defRPr sz="1600"/>
            </a:lvl3pPr>
            <a:lvl4pPr indent="-228600" lvl="3" marL="1828800" algn="l">
              <a:spcBef>
                <a:spcPts val="280"/>
              </a:spcBef>
              <a:spcAft>
                <a:spcPts val="0"/>
              </a:spcAft>
              <a:buClr>
                <a:srgbClr val="FFFF66"/>
              </a:buClr>
              <a:buSzPts val="1400"/>
              <a:buFont typeface="Helvetica Neue"/>
              <a:buNone/>
              <a:defRPr sz="1400"/>
            </a:lvl4pPr>
            <a:lvl5pPr indent="-228600" lvl="4" marL="2286000" algn="l">
              <a:spcBef>
                <a:spcPts val="280"/>
              </a:spcBef>
              <a:spcAft>
                <a:spcPts val="0"/>
              </a:spcAft>
              <a:buClr>
                <a:srgbClr val="FFFF66"/>
              </a:buClr>
              <a:buSzPts val="1400"/>
              <a:buFont typeface="Helvetica Neue"/>
              <a:buNone/>
              <a:defRPr sz="1400"/>
            </a:lvl5pPr>
            <a:lvl6pPr indent="-228600" lvl="5" marL="2743200" algn="l">
              <a:spcBef>
                <a:spcPts val="280"/>
              </a:spcBef>
              <a:spcAft>
                <a:spcPts val="0"/>
              </a:spcAft>
              <a:buClr>
                <a:srgbClr val="FFFF66"/>
              </a:buClr>
              <a:buSzPts val="1400"/>
              <a:buFont typeface="Helvetica Neue"/>
              <a:buNone/>
              <a:defRPr sz="1400"/>
            </a:lvl6pPr>
            <a:lvl7pPr indent="-228600" lvl="6" marL="3200400" algn="l">
              <a:spcBef>
                <a:spcPts val="280"/>
              </a:spcBef>
              <a:spcAft>
                <a:spcPts val="0"/>
              </a:spcAft>
              <a:buClr>
                <a:srgbClr val="FFFF66"/>
              </a:buClr>
              <a:buSzPts val="1400"/>
              <a:buFont typeface="Helvetica Neue"/>
              <a:buNone/>
              <a:defRPr sz="1400"/>
            </a:lvl7pPr>
            <a:lvl8pPr indent="-228600" lvl="7" marL="3657600" algn="l">
              <a:spcBef>
                <a:spcPts val="280"/>
              </a:spcBef>
              <a:spcAft>
                <a:spcPts val="0"/>
              </a:spcAft>
              <a:buClr>
                <a:srgbClr val="FFFF66"/>
              </a:buClr>
              <a:buSzPts val="1400"/>
              <a:buFont typeface="Helvetica Neue"/>
              <a:buNone/>
              <a:defRPr sz="1400"/>
            </a:lvl8pPr>
            <a:lvl9pPr indent="-228600" lvl="8" marL="4114800" algn="l">
              <a:spcBef>
                <a:spcPts val="280"/>
              </a:spcBef>
              <a:spcAft>
                <a:spcPts val="0"/>
              </a:spcAft>
              <a:buClr>
                <a:srgbClr val="FFFF66"/>
              </a:buClr>
              <a:buSzPts val="1400"/>
              <a:buFont typeface="Helvetica Neue"/>
              <a:buNone/>
              <a:defRPr sz="1400"/>
            </a:lvl9pPr>
          </a:lstStyle>
          <a:p/>
        </p:txBody>
      </p:sp>
      <p:sp>
        <p:nvSpPr>
          <p:cNvPr id="124" name="Google Shape;124;p77"/>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900"/>
              </a:spcBef>
              <a:spcAft>
                <a:spcPts val="0"/>
              </a:spcAft>
              <a:buSzPts val="1400"/>
              <a:buNone/>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125" name="Google Shape;125;p77"/>
          <p:cNvSpPr txBox="1"/>
          <p:nvPr>
            <p:ph idx="11" type="ftr"/>
          </p:nvPr>
        </p:nvSpPr>
        <p:spPr>
          <a:xfrm>
            <a:off x="3124200" y="61722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2400">
                <a:solidFill>
                  <a:srgbClr val="CCFFFF"/>
                </a:solidFill>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126" name="Google Shape;126;p77"/>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63"/>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3"/>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FFFF66"/>
              </a:buClr>
              <a:buSzPts val="1800"/>
              <a:buChar char="•"/>
              <a:defRPr/>
            </a:lvl1pPr>
            <a:lvl2pPr indent="-342900" lvl="1" marL="914400" algn="l">
              <a:spcBef>
                <a:spcPts val="360"/>
              </a:spcBef>
              <a:spcAft>
                <a:spcPts val="0"/>
              </a:spcAft>
              <a:buClr>
                <a:srgbClr val="FFFF66"/>
              </a:buClr>
              <a:buSzPts val="1800"/>
              <a:buChar char="–"/>
              <a:defRPr/>
            </a:lvl2pPr>
            <a:lvl3pPr indent="-342900" lvl="2" marL="1371600" algn="l">
              <a:spcBef>
                <a:spcPts val="360"/>
              </a:spcBef>
              <a:spcAft>
                <a:spcPts val="0"/>
              </a:spcAft>
              <a:buClr>
                <a:srgbClr val="FFFF66"/>
              </a:buClr>
              <a:buSzPts val="1800"/>
              <a:buChar char="•"/>
              <a:defRPr/>
            </a:lvl3pPr>
            <a:lvl4pPr indent="-342900" lvl="3" marL="1828800" algn="l">
              <a:spcBef>
                <a:spcPts val="360"/>
              </a:spcBef>
              <a:spcAft>
                <a:spcPts val="0"/>
              </a:spcAft>
              <a:buClr>
                <a:srgbClr val="FFFF66"/>
              </a:buClr>
              <a:buSzPts val="1800"/>
              <a:buChar char="–"/>
              <a:defRPr/>
            </a:lvl4pPr>
            <a:lvl5pPr indent="-342900" lvl="4" marL="2286000" algn="l">
              <a:spcBef>
                <a:spcPts val="360"/>
              </a:spcBef>
              <a:spcAft>
                <a:spcPts val="0"/>
              </a:spcAft>
              <a:buClr>
                <a:srgbClr val="FFFF66"/>
              </a:buClr>
              <a:buSzPts val="1800"/>
              <a:buChar char="»"/>
              <a:defRPr/>
            </a:lvl5pPr>
            <a:lvl6pPr indent="-342900" lvl="5" marL="2743200" algn="l">
              <a:spcBef>
                <a:spcPts val="360"/>
              </a:spcBef>
              <a:spcAft>
                <a:spcPts val="0"/>
              </a:spcAft>
              <a:buClr>
                <a:srgbClr val="FFFF66"/>
              </a:buClr>
              <a:buSzPts val="1800"/>
              <a:buChar char="»"/>
              <a:defRPr/>
            </a:lvl6pPr>
            <a:lvl7pPr indent="-342900" lvl="6" marL="3200400" algn="l">
              <a:spcBef>
                <a:spcPts val="360"/>
              </a:spcBef>
              <a:spcAft>
                <a:spcPts val="0"/>
              </a:spcAft>
              <a:buClr>
                <a:srgbClr val="FFFF66"/>
              </a:buClr>
              <a:buSzPts val="1800"/>
              <a:buChar char="»"/>
              <a:defRPr/>
            </a:lvl7pPr>
            <a:lvl8pPr indent="-342900" lvl="7" marL="3657600" algn="l">
              <a:spcBef>
                <a:spcPts val="360"/>
              </a:spcBef>
              <a:spcAft>
                <a:spcPts val="0"/>
              </a:spcAft>
              <a:buClr>
                <a:srgbClr val="FFFF66"/>
              </a:buClr>
              <a:buSzPts val="1800"/>
              <a:buChar char="»"/>
              <a:defRPr/>
            </a:lvl8pPr>
            <a:lvl9pPr indent="-342900" lvl="8" marL="4114800" algn="l">
              <a:spcBef>
                <a:spcPts val="360"/>
              </a:spcBef>
              <a:spcAft>
                <a:spcPts val="0"/>
              </a:spcAft>
              <a:buClr>
                <a:srgbClr val="FFFF66"/>
              </a:buClr>
              <a:buSzPts val="1800"/>
              <a:buChar char="»"/>
              <a:defRPr/>
            </a:lvl9pPr>
          </a:lstStyle>
          <a:p/>
        </p:txBody>
      </p:sp>
      <p:sp>
        <p:nvSpPr>
          <p:cNvPr id="34" name="Google Shape;34;p63"/>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900"/>
              </a:spcBef>
              <a:spcAft>
                <a:spcPts val="0"/>
              </a:spcAft>
              <a:buSzPts val="1400"/>
              <a:buNone/>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35" name="Google Shape;35;p63"/>
          <p:cNvSpPr txBox="1"/>
          <p:nvPr>
            <p:ph idx="11" type="ftr"/>
          </p:nvPr>
        </p:nvSpPr>
        <p:spPr>
          <a:xfrm>
            <a:off x="0" y="6367462"/>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600">
                <a:solidFill>
                  <a:srgbClr val="CCFFFF"/>
                </a:solidFill>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36" name="Google Shape;36;p63"/>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65"/>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5"/>
          <p:cNvSpPr txBox="1"/>
          <p:nvPr>
            <p:ph idx="1" type="body"/>
          </p:nvPr>
        </p:nvSpPr>
        <p:spPr>
          <a:xfrm>
            <a:off x="838200" y="20574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FFFF66"/>
              </a:buClr>
              <a:buSzPts val="2800"/>
              <a:buFont typeface="Helvetica Neue"/>
              <a:buChar char="•"/>
              <a:defRPr sz="2800"/>
            </a:lvl1pPr>
            <a:lvl2pPr indent="-381000" lvl="1" marL="914400" algn="l">
              <a:spcBef>
                <a:spcPts val="480"/>
              </a:spcBef>
              <a:spcAft>
                <a:spcPts val="0"/>
              </a:spcAft>
              <a:buClr>
                <a:srgbClr val="FFFF66"/>
              </a:buClr>
              <a:buSzPts val="2400"/>
              <a:buFont typeface="Helvetica Neue"/>
              <a:buChar char="–"/>
              <a:defRPr sz="2400"/>
            </a:lvl2pPr>
            <a:lvl3pPr indent="-355600" lvl="2" marL="1371600" algn="l">
              <a:spcBef>
                <a:spcPts val="400"/>
              </a:spcBef>
              <a:spcAft>
                <a:spcPts val="0"/>
              </a:spcAft>
              <a:buClr>
                <a:srgbClr val="FFFF66"/>
              </a:buClr>
              <a:buSzPts val="2000"/>
              <a:buFont typeface="Helvetica Neue"/>
              <a:buChar char="•"/>
              <a:defRPr sz="2000"/>
            </a:lvl3pPr>
            <a:lvl4pPr indent="-342900" lvl="3" marL="1828800" algn="l">
              <a:spcBef>
                <a:spcPts val="360"/>
              </a:spcBef>
              <a:spcAft>
                <a:spcPts val="0"/>
              </a:spcAft>
              <a:buClr>
                <a:srgbClr val="FFFF66"/>
              </a:buClr>
              <a:buSzPts val="1800"/>
              <a:buFont typeface="Helvetica Neue"/>
              <a:buChar char="–"/>
              <a:defRPr sz="1800"/>
            </a:lvl4pPr>
            <a:lvl5pPr indent="-342900" lvl="4" marL="2286000" algn="l">
              <a:spcBef>
                <a:spcPts val="360"/>
              </a:spcBef>
              <a:spcAft>
                <a:spcPts val="0"/>
              </a:spcAft>
              <a:buClr>
                <a:srgbClr val="FFFF66"/>
              </a:buClr>
              <a:buSzPts val="1800"/>
              <a:buFont typeface="Helvetica Neue"/>
              <a:buChar char="»"/>
              <a:defRPr sz="1800"/>
            </a:lvl5pPr>
            <a:lvl6pPr indent="-342900" lvl="5" marL="2743200" algn="l">
              <a:spcBef>
                <a:spcPts val="360"/>
              </a:spcBef>
              <a:spcAft>
                <a:spcPts val="0"/>
              </a:spcAft>
              <a:buClr>
                <a:srgbClr val="FFFF66"/>
              </a:buClr>
              <a:buSzPts val="1800"/>
              <a:buFont typeface="Helvetica Neue"/>
              <a:buChar char="»"/>
              <a:defRPr sz="1800"/>
            </a:lvl6pPr>
            <a:lvl7pPr indent="-342900" lvl="6" marL="3200400" algn="l">
              <a:spcBef>
                <a:spcPts val="360"/>
              </a:spcBef>
              <a:spcAft>
                <a:spcPts val="0"/>
              </a:spcAft>
              <a:buClr>
                <a:srgbClr val="FFFF66"/>
              </a:buClr>
              <a:buSzPts val="1800"/>
              <a:buFont typeface="Helvetica Neue"/>
              <a:buChar char="»"/>
              <a:defRPr sz="1800"/>
            </a:lvl7pPr>
            <a:lvl8pPr indent="-342900" lvl="7" marL="3657600" algn="l">
              <a:spcBef>
                <a:spcPts val="360"/>
              </a:spcBef>
              <a:spcAft>
                <a:spcPts val="0"/>
              </a:spcAft>
              <a:buClr>
                <a:srgbClr val="FFFF66"/>
              </a:buClr>
              <a:buSzPts val="1800"/>
              <a:buFont typeface="Helvetica Neue"/>
              <a:buChar char="»"/>
              <a:defRPr sz="1800"/>
            </a:lvl8pPr>
            <a:lvl9pPr indent="-342900" lvl="8" marL="4114800" algn="l">
              <a:spcBef>
                <a:spcPts val="360"/>
              </a:spcBef>
              <a:spcAft>
                <a:spcPts val="0"/>
              </a:spcAft>
              <a:buClr>
                <a:srgbClr val="FFFF66"/>
              </a:buClr>
              <a:buSzPts val="1800"/>
              <a:buFont typeface="Helvetica Neue"/>
              <a:buChar char="»"/>
              <a:defRPr sz="1800"/>
            </a:lvl9pPr>
          </a:lstStyle>
          <a:p/>
        </p:txBody>
      </p:sp>
      <p:sp>
        <p:nvSpPr>
          <p:cNvPr id="47" name="Google Shape;47;p65"/>
          <p:cNvSpPr txBox="1"/>
          <p:nvPr>
            <p:ph idx="2" type="body"/>
          </p:nvPr>
        </p:nvSpPr>
        <p:spPr>
          <a:xfrm>
            <a:off x="4800600" y="20574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FFFF66"/>
              </a:buClr>
              <a:buSzPts val="2800"/>
              <a:buFont typeface="Helvetica Neue"/>
              <a:buChar char="•"/>
              <a:defRPr sz="2800"/>
            </a:lvl1pPr>
            <a:lvl2pPr indent="-381000" lvl="1" marL="914400" algn="l">
              <a:spcBef>
                <a:spcPts val="480"/>
              </a:spcBef>
              <a:spcAft>
                <a:spcPts val="0"/>
              </a:spcAft>
              <a:buClr>
                <a:srgbClr val="FFFF66"/>
              </a:buClr>
              <a:buSzPts val="2400"/>
              <a:buFont typeface="Helvetica Neue"/>
              <a:buChar char="–"/>
              <a:defRPr sz="2400"/>
            </a:lvl2pPr>
            <a:lvl3pPr indent="-355600" lvl="2" marL="1371600" algn="l">
              <a:spcBef>
                <a:spcPts val="400"/>
              </a:spcBef>
              <a:spcAft>
                <a:spcPts val="0"/>
              </a:spcAft>
              <a:buClr>
                <a:srgbClr val="FFFF66"/>
              </a:buClr>
              <a:buSzPts val="2000"/>
              <a:buFont typeface="Helvetica Neue"/>
              <a:buChar char="•"/>
              <a:defRPr sz="2000"/>
            </a:lvl3pPr>
            <a:lvl4pPr indent="-342900" lvl="3" marL="1828800" algn="l">
              <a:spcBef>
                <a:spcPts val="360"/>
              </a:spcBef>
              <a:spcAft>
                <a:spcPts val="0"/>
              </a:spcAft>
              <a:buClr>
                <a:srgbClr val="FFFF66"/>
              </a:buClr>
              <a:buSzPts val="1800"/>
              <a:buFont typeface="Helvetica Neue"/>
              <a:buChar char="–"/>
              <a:defRPr sz="1800"/>
            </a:lvl4pPr>
            <a:lvl5pPr indent="-342900" lvl="4" marL="2286000" algn="l">
              <a:spcBef>
                <a:spcPts val="360"/>
              </a:spcBef>
              <a:spcAft>
                <a:spcPts val="0"/>
              </a:spcAft>
              <a:buClr>
                <a:srgbClr val="FFFF66"/>
              </a:buClr>
              <a:buSzPts val="1800"/>
              <a:buFont typeface="Helvetica Neue"/>
              <a:buChar char="»"/>
              <a:defRPr sz="1800"/>
            </a:lvl5pPr>
            <a:lvl6pPr indent="-342900" lvl="5" marL="2743200" algn="l">
              <a:spcBef>
                <a:spcPts val="360"/>
              </a:spcBef>
              <a:spcAft>
                <a:spcPts val="0"/>
              </a:spcAft>
              <a:buClr>
                <a:srgbClr val="FFFF66"/>
              </a:buClr>
              <a:buSzPts val="1800"/>
              <a:buFont typeface="Helvetica Neue"/>
              <a:buChar char="»"/>
              <a:defRPr sz="1800"/>
            </a:lvl6pPr>
            <a:lvl7pPr indent="-342900" lvl="6" marL="3200400" algn="l">
              <a:spcBef>
                <a:spcPts val="360"/>
              </a:spcBef>
              <a:spcAft>
                <a:spcPts val="0"/>
              </a:spcAft>
              <a:buClr>
                <a:srgbClr val="FFFF66"/>
              </a:buClr>
              <a:buSzPts val="1800"/>
              <a:buFont typeface="Helvetica Neue"/>
              <a:buChar char="»"/>
              <a:defRPr sz="1800"/>
            </a:lvl7pPr>
            <a:lvl8pPr indent="-342900" lvl="7" marL="3657600" algn="l">
              <a:spcBef>
                <a:spcPts val="360"/>
              </a:spcBef>
              <a:spcAft>
                <a:spcPts val="0"/>
              </a:spcAft>
              <a:buClr>
                <a:srgbClr val="FFFF66"/>
              </a:buClr>
              <a:buSzPts val="1800"/>
              <a:buFont typeface="Helvetica Neue"/>
              <a:buChar char="»"/>
              <a:defRPr sz="1800"/>
            </a:lvl8pPr>
            <a:lvl9pPr indent="-342900" lvl="8" marL="4114800" algn="l">
              <a:spcBef>
                <a:spcPts val="360"/>
              </a:spcBef>
              <a:spcAft>
                <a:spcPts val="0"/>
              </a:spcAft>
              <a:buClr>
                <a:srgbClr val="FFFF66"/>
              </a:buClr>
              <a:buSzPts val="1800"/>
              <a:buFont typeface="Helvetica Neue"/>
              <a:buChar char="»"/>
              <a:defRPr sz="1800"/>
            </a:lvl9pPr>
          </a:lstStyle>
          <a:p/>
        </p:txBody>
      </p:sp>
      <p:sp>
        <p:nvSpPr>
          <p:cNvPr id="48" name="Google Shape;48;p65"/>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900"/>
              </a:spcBef>
              <a:spcAft>
                <a:spcPts val="0"/>
              </a:spcAft>
              <a:buSzPts val="1400"/>
              <a:buNone/>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49" name="Google Shape;49;p65"/>
          <p:cNvSpPr txBox="1"/>
          <p:nvPr>
            <p:ph idx="11" type="ftr"/>
          </p:nvPr>
        </p:nvSpPr>
        <p:spPr>
          <a:xfrm>
            <a:off x="0" y="64008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600">
                <a:solidFill>
                  <a:srgbClr val="CCFFFF"/>
                </a:solidFill>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50" name="Google Shape;50;p65"/>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58" name="Shape 58"/>
        <p:cNvGrpSpPr/>
        <p:nvPr/>
      </p:nvGrpSpPr>
      <p:grpSpPr>
        <a:xfrm>
          <a:off x="0" y="0"/>
          <a:ext cx="0" cy="0"/>
          <a:chOff x="0" y="0"/>
          <a:chExt cx="0" cy="0"/>
        </a:xfrm>
      </p:grpSpPr>
      <p:sp>
        <p:nvSpPr>
          <p:cNvPr id="59" name="Google Shape;59;p67"/>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7"/>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900"/>
              </a:spcBef>
              <a:spcAft>
                <a:spcPts val="0"/>
              </a:spcAft>
              <a:buSzPts val="1400"/>
              <a:buNone/>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61" name="Google Shape;61;p67"/>
          <p:cNvSpPr txBox="1"/>
          <p:nvPr>
            <p:ph idx="11" type="ftr"/>
          </p:nvPr>
        </p:nvSpPr>
        <p:spPr>
          <a:xfrm>
            <a:off x="0" y="64008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600">
                <a:solidFill>
                  <a:srgbClr val="CCFFFF"/>
                </a:solidFill>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62" name="Google Shape;62;p67"/>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69"/>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9"/>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900"/>
              </a:spcBef>
              <a:spcAft>
                <a:spcPts val="0"/>
              </a:spcAft>
              <a:buSzPts val="1400"/>
              <a:buNone/>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73" name="Google Shape;73;p69"/>
          <p:cNvSpPr txBox="1"/>
          <p:nvPr>
            <p:ph idx="11" type="ftr"/>
          </p:nvPr>
        </p:nvSpPr>
        <p:spPr>
          <a:xfrm>
            <a:off x="0" y="64008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600">
                <a:solidFill>
                  <a:srgbClr val="CCFFFF"/>
                </a:solidFill>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74" name="Google Shape;74;p69"/>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71"/>
          <p:cNvSpPr txBox="1"/>
          <p:nvPr>
            <p:ph type="title"/>
          </p:nvPr>
        </p:nvSpPr>
        <p:spPr>
          <a:xfrm rot="5400000">
            <a:off x="4857750" y="2419350"/>
            <a:ext cx="5562600" cy="1943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1"/>
          <p:cNvSpPr txBox="1"/>
          <p:nvPr>
            <p:ph idx="1" type="body"/>
          </p:nvPr>
        </p:nvSpPr>
        <p:spPr>
          <a:xfrm rot="5400000">
            <a:off x="895350" y="552450"/>
            <a:ext cx="55626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FFFF66"/>
              </a:buClr>
              <a:buSzPts val="1800"/>
              <a:buChar char="•"/>
              <a:defRPr/>
            </a:lvl1pPr>
            <a:lvl2pPr indent="-342900" lvl="1" marL="914400" algn="l">
              <a:spcBef>
                <a:spcPts val="360"/>
              </a:spcBef>
              <a:spcAft>
                <a:spcPts val="0"/>
              </a:spcAft>
              <a:buClr>
                <a:srgbClr val="FFFF66"/>
              </a:buClr>
              <a:buSzPts val="1800"/>
              <a:buChar char="–"/>
              <a:defRPr/>
            </a:lvl2pPr>
            <a:lvl3pPr indent="-342900" lvl="2" marL="1371600" algn="l">
              <a:spcBef>
                <a:spcPts val="360"/>
              </a:spcBef>
              <a:spcAft>
                <a:spcPts val="0"/>
              </a:spcAft>
              <a:buClr>
                <a:srgbClr val="FFFF66"/>
              </a:buClr>
              <a:buSzPts val="1800"/>
              <a:buChar char="•"/>
              <a:defRPr/>
            </a:lvl3pPr>
            <a:lvl4pPr indent="-342900" lvl="3" marL="1828800" algn="l">
              <a:spcBef>
                <a:spcPts val="360"/>
              </a:spcBef>
              <a:spcAft>
                <a:spcPts val="0"/>
              </a:spcAft>
              <a:buClr>
                <a:srgbClr val="FFFF66"/>
              </a:buClr>
              <a:buSzPts val="1800"/>
              <a:buChar char="–"/>
              <a:defRPr/>
            </a:lvl4pPr>
            <a:lvl5pPr indent="-342900" lvl="4" marL="2286000" algn="l">
              <a:spcBef>
                <a:spcPts val="360"/>
              </a:spcBef>
              <a:spcAft>
                <a:spcPts val="0"/>
              </a:spcAft>
              <a:buClr>
                <a:srgbClr val="FFFF66"/>
              </a:buClr>
              <a:buSzPts val="1800"/>
              <a:buChar char="»"/>
              <a:defRPr/>
            </a:lvl5pPr>
            <a:lvl6pPr indent="-342900" lvl="5" marL="2743200" algn="l">
              <a:spcBef>
                <a:spcPts val="360"/>
              </a:spcBef>
              <a:spcAft>
                <a:spcPts val="0"/>
              </a:spcAft>
              <a:buClr>
                <a:srgbClr val="FFFF66"/>
              </a:buClr>
              <a:buSzPts val="1800"/>
              <a:buChar char="»"/>
              <a:defRPr/>
            </a:lvl6pPr>
            <a:lvl7pPr indent="-342900" lvl="6" marL="3200400" algn="l">
              <a:spcBef>
                <a:spcPts val="360"/>
              </a:spcBef>
              <a:spcAft>
                <a:spcPts val="0"/>
              </a:spcAft>
              <a:buClr>
                <a:srgbClr val="FFFF66"/>
              </a:buClr>
              <a:buSzPts val="1800"/>
              <a:buChar char="»"/>
              <a:defRPr/>
            </a:lvl7pPr>
            <a:lvl8pPr indent="-342900" lvl="7" marL="3657600" algn="l">
              <a:spcBef>
                <a:spcPts val="360"/>
              </a:spcBef>
              <a:spcAft>
                <a:spcPts val="0"/>
              </a:spcAft>
              <a:buClr>
                <a:srgbClr val="FFFF66"/>
              </a:buClr>
              <a:buSzPts val="1800"/>
              <a:buChar char="»"/>
              <a:defRPr/>
            </a:lvl8pPr>
            <a:lvl9pPr indent="-342900" lvl="8" marL="4114800" algn="l">
              <a:spcBef>
                <a:spcPts val="360"/>
              </a:spcBef>
              <a:spcAft>
                <a:spcPts val="0"/>
              </a:spcAft>
              <a:buClr>
                <a:srgbClr val="FFFF66"/>
              </a:buClr>
              <a:buSzPts val="1800"/>
              <a:buChar char="»"/>
              <a:defRPr/>
            </a:lvl9pPr>
          </a:lstStyle>
          <a:p/>
        </p:txBody>
      </p:sp>
      <p:sp>
        <p:nvSpPr>
          <p:cNvPr id="85" name="Google Shape;85;p71"/>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900"/>
              </a:spcBef>
              <a:spcAft>
                <a:spcPts val="0"/>
              </a:spcAft>
              <a:buSzPts val="1400"/>
              <a:buNone/>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86" name="Google Shape;86;p71"/>
          <p:cNvSpPr txBox="1"/>
          <p:nvPr>
            <p:ph idx="11" type="ftr"/>
          </p:nvPr>
        </p:nvSpPr>
        <p:spPr>
          <a:xfrm>
            <a:off x="3124200" y="61722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2400">
                <a:solidFill>
                  <a:srgbClr val="CCFFFF"/>
                </a:solidFill>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87" name="Google Shape;87;p71"/>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72"/>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72"/>
          <p:cNvSpPr txBox="1"/>
          <p:nvPr>
            <p:ph idx="1" type="body"/>
          </p:nvPr>
        </p:nvSpPr>
        <p:spPr>
          <a:xfrm rot="5400000">
            <a:off x="2667000" y="2286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FFFF66"/>
              </a:buClr>
              <a:buSzPts val="1800"/>
              <a:buChar char="•"/>
              <a:defRPr/>
            </a:lvl1pPr>
            <a:lvl2pPr indent="-342900" lvl="1" marL="914400" algn="l">
              <a:spcBef>
                <a:spcPts val="360"/>
              </a:spcBef>
              <a:spcAft>
                <a:spcPts val="0"/>
              </a:spcAft>
              <a:buClr>
                <a:srgbClr val="FFFF66"/>
              </a:buClr>
              <a:buSzPts val="1800"/>
              <a:buChar char="–"/>
              <a:defRPr/>
            </a:lvl2pPr>
            <a:lvl3pPr indent="-342900" lvl="2" marL="1371600" algn="l">
              <a:spcBef>
                <a:spcPts val="360"/>
              </a:spcBef>
              <a:spcAft>
                <a:spcPts val="0"/>
              </a:spcAft>
              <a:buClr>
                <a:srgbClr val="FFFF66"/>
              </a:buClr>
              <a:buSzPts val="1800"/>
              <a:buChar char="•"/>
              <a:defRPr/>
            </a:lvl3pPr>
            <a:lvl4pPr indent="-342900" lvl="3" marL="1828800" algn="l">
              <a:spcBef>
                <a:spcPts val="360"/>
              </a:spcBef>
              <a:spcAft>
                <a:spcPts val="0"/>
              </a:spcAft>
              <a:buClr>
                <a:srgbClr val="FFFF66"/>
              </a:buClr>
              <a:buSzPts val="1800"/>
              <a:buChar char="–"/>
              <a:defRPr/>
            </a:lvl4pPr>
            <a:lvl5pPr indent="-342900" lvl="4" marL="2286000" algn="l">
              <a:spcBef>
                <a:spcPts val="360"/>
              </a:spcBef>
              <a:spcAft>
                <a:spcPts val="0"/>
              </a:spcAft>
              <a:buClr>
                <a:srgbClr val="FFFF66"/>
              </a:buClr>
              <a:buSzPts val="1800"/>
              <a:buChar char="»"/>
              <a:defRPr/>
            </a:lvl5pPr>
            <a:lvl6pPr indent="-342900" lvl="5" marL="2743200" algn="l">
              <a:spcBef>
                <a:spcPts val="360"/>
              </a:spcBef>
              <a:spcAft>
                <a:spcPts val="0"/>
              </a:spcAft>
              <a:buClr>
                <a:srgbClr val="FFFF66"/>
              </a:buClr>
              <a:buSzPts val="1800"/>
              <a:buChar char="»"/>
              <a:defRPr/>
            </a:lvl6pPr>
            <a:lvl7pPr indent="-342900" lvl="6" marL="3200400" algn="l">
              <a:spcBef>
                <a:spcPts val="360"/>
              </a:spcBef>
              <a:spcAft>
                <a:spcPts val="0"/>
              </a:spcAft>
              <a:buClr>
                <a:srgbClr val="FFFF66"/>
              </a:buClr>
              <a:buSzPts val="1800"/>
              <a:buChar char="»"/>
              <a:defRPr/>
            </a:lvl7pPr>
            <a:lvl8pPr indent="-342900" lvl="7" marL="3657600" algn="l">
              <a:spcBef>
                <a:spcPts val="360"/>
              </a:spcBef>
              <a:spcAft>
                <a:spcPts val="0"/>
              </a:spcAft>
              <a:buClr>
                <a:srgbClr val="FFFF66"/>
              </a:buClr>
              <a:buSzPts val="1800"/>
              <a:buChar char="»"/>
              <a:defRPr/>
            </a:lvl8pPr>
            <a:lvl9pPr indent="-342900" lvl="8" marL="4114800" algn="l">
              <a:spcBef>
                <a:spcPts val="360"/>
              </a:spcBef>
              <a:spcAft>
                <a:spcPts val="0"/>
              </a:spcAft>
              <a:buClr>
                <a:srgbClr val="FFFF66"/>
              </a:buClr>
              <a:buSzPts val="1800"/>
              <a:buChar char="»"/>
              <a:defRPr/>
            </a:lvl9pPr>
          </a:lstStyle>
          <a:p/>
        </p:txBody>
      </p:sp>
      <p:sp>
        <p:nvSpPr>
          <p:cNvPr id="91" name="Google Shape;91;p72"/>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900"/>
              </a:spcBef>
              <a:spcAft>
                <a:spcPts val="0"/>
              </a:spcAft>
              <a:buSzPts val="1400"/>
              <a:buNone/>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92" name="Google Shape;92;p72"/>
          <p:cNvSpPr txBox="1"/>
          <p:nvPr>
            <p:ph idx="11" type="ftr"/>
          </p:nvPr>
        </p:nvSpPr>
        <p:spPr>
          <a:xfrm>
            <a:off x="3124200" y="61722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2400">
                <a:solidFill>
                  <a:srgbClr val="CCFFFF"/>
                </a:solidFill>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93" name="Google Shape;93;p72"/>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4" name="Shape 94"/>
        <p:cNvGrpSpPr/>
        <p:nvPr/>
      </p:nvGrpSpPr>
      <p:grpSpPr>
        <a:xfrm>
          <a:off x="0" y="0"/>
          <a:ext cx="0" cy="0"/>
          <a:chOff x="0" y="0"/>
          <a:chExt cx="0" cy="0"/>
        </a:xfrm>
      </p:grpSpPr>
      <p:sp>
        <p:nvSpPr>
          <p:cNvPr id="95" name="Google Shape;95;p7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73"/>
          <p:cNvSpPr/>
          <p:nvPr>
            <p:ph idx="2" type="pic"/>
          </p:nvPr>
        </p:nvSpPr>
        <p:spPr>
          <a:xfrm>
            <a:off x="1792288" y="612775"/>
            <a:ext cx="5486400" cy="4114800"/>
          </a:xfrm>
          <a:prstGeom prst="rect">
            <a:avLst/>
          </a:prstGeom>
          <a:noFill/>
          <a:ln>
            <a:noFill/>
          </a:ln>
        </p:spPr>
      </p:sp>
      <p:sp>
        <p:nvSpPr>
          <p:cNvPr id="97" name="Google Shape;97;p7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FFFF66"/>
              </a:buClr>
              <a:buSzPts val="1400"/>
              <a:buFont typeface="Helvetica Neue"/>
              <a:buNone/>
              <a:defRPr sz="1400"/>
            </a:lvl1pPr>
            <a:lvl2pPr indent="-228600" lvl="1" marL="914400" algn="l">
              <a:spcBef>
                <a:spcPts val="240"/>
              </a:spcBef>
              <a:spcAft>
                <a:spcPts val="0"/>
              </a:spcAft>
              <a:buClr>
                <a:srgbClr val="FFFF66"/>
              </a:buClr>
              <a:buSzPts val="1200"/>
              <a:buFont typeface="Helvetica Neue"/>
              <a:buNone/>
              <a:defRPr sz="1200"/>
            </a:lvl2pPr>
            <a:lvl3pPr indent="-228600" lvl="2" marL="1371600" algn="l">
              <a:spcBef>
                <a:spcPts val="200"/>
              </a:spcBef>
              <a:spcAft>
                <a:spcPts val="0"/>
              </a:spcAft>
              <a:buClr>
                <a:srgbClr val="FFFF66"/>
              </a:buClr>
              <a:buSzPts val="1000"/>
              <a:buFont typeface="Helvetica Neue"/>
              <a:buNone/>
              <a:defRPr sz="1000"/>
            </a:lvl3pPr>
            <a:lvl4pPr indent="-228600" lvl="3" marL="1828800" algn="l">
              <a:spcBef>
                <a:spcPts val="180"/>
              </a:spcBef>
              <a:spcAft>
                <a:spcPts val="0"/>
              </a:spcAft>
              <a:buClr>
                <a:srgbClr val="FFFF66"/>
              </a:buClr>
              <a:buSzPts val="900"/>
              <a:buFont typeface="Helvetica Neue"/>
              <a:buNone/>
              <a:defRPr sz="900"/>
            </a:lvl4pPr>
            <a:lvl5pPr indent="-228600" lvl="4" marL="2286000" algn="l">
              <a:spcBef>
                <a:spcPts val="180"/>
              </a:spcBef>
              <a:spcAft>
                <a:spcPts val="0"/>
              </a:spcAft>
              <a:buClr>
                <a:srgbClr val="FFFF66"/>
              </a:buClr>
              <a:buSzPts val="900"/>
              <a:buFont typeface="Helvetica Neue"/>
              <a:buNone/>
              <a:defRPr sz="900"/>
            </a:lvl5pPr>
            <a:lvl6pPr indent="-228600" lvl="5" marL="2743200" algn="l">
              <a:spcBef>
                <a:spcPts val="180"/>
              </a:spcBef>
              <a:spcAft>
                <a:spcPts val="0"/>
              </a:spcAft>
              <a:buClr>
                <a:srgbClr val="FFFF66"/>
              </a:buClr>
              <a:buSzPts val="900"/>
              <a:buFont typeface="Helvetica Neue"/>
              <a:buNone/>
              <a:defRPr sz="900"/>
            </a:lvl6pPr>
            <a:lvl7pPr indent="-228600" lvl="6" marL="3200400" algn="l">
              <a:spcBef>
                <a:spcPts val="180"/>
              </a:spcBef>
              <a:spcAft>
                <a:spcPts val="0"/>
              </a:spcAft>
              <a:buClr>
                <a:srgbClr val="FFFF66"/>
              </a:buClr>
              <a:buSzPts val="900"/>
              <a:buFont typeface="Helvetica Neue"/>
              <a:buNone/>
              <a:defRPr sz="900"/>
            </a:lvl7pPr>
            <a:lvl8pPr indent="-228600" lvl="7" marL="3657600" algn="l">
              <a:spcBef>
                <a:spcPts val="180"/>
              </a:spcBef>
              <a:spcAft>
                <a:spcPts val="0"/>
              </a:spcAft>
              <a:buClr>
                <a:srgbClr val="FFFF66"/>
              </a:buClr>
              <a:buSzPts val="900"/>
              <a:buFont typeface="Helvetica Neue"/>
              <a:buNone/>
              <a:defRPr sz="900"/>
            </a:lvl8pPr>
            <a:lvl9pPr indent="-228600" lvl="8" marL="4114800" algn="l">
              <a:spcBef>
                <a:spcPts val="180"/>
              </a:spcBef>
              <a:spcAft>
                <a:spcPts val="0"/>
              </a:spcAft>
              <a:buClr>
                <a:srgbClr val="FFFF66"/>
              </a:buClr>
              <a:buSzPts val="900"/>
              <a:buFont typeface="Helvetica Neue"/>
              <a:buNone/>
              <a:defRPr sz="900"/>
            </a:lvl9pPr>
          </a:lstStyle>
          <a:p/>
        </p:txBody>
      </p:sp>
      <p:sp>
        <p:nvSpPr>
          <p:cNvPr id="98" name="Google Shape;98;p73"/>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900"/>
              </a:spcBef>
              <a:spcAft>
                <a:spcPts val="0"/>
              </a:spcAft>
              <a:buSzPts val="1400"/>
              <a:buNone/>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99" name="Google Shape;99;p73"/>
          <p:cNvSpPr txBox="1"/>
          <p:nvPr>
            <p:ph idx="11" type="ftr"/>
          </p:nvPr>
        </p:nvSpPr>
        <p:spPr>
          <a:xfrm>
            <a:off x="3124200" y="61722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2400">
                <a:solidFill>
                  <a:srgbClr val="CCFFFF"/>
                </a:solidFill>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100" name="Google Shape;100;p73"/>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1" name="Shape 101"/>
        <p:cNvGrpSpPr/>
        <p:nvPr/>
      </p:nvGrpSpPr>
      <p:grpSpPr>
        <a:xfrm>
          <a:off x="0" y="0"/>
          <a:ext cx="0" cy="0"/>
          <a:chOff x="0" y="0"/>
          <a:chExt cx="0" cy="0"/>
        </a:xfrm>
      </p:grpSpPr>
      <p:sp>
        <p:nvSpPr>
          <p:cNvPr id="102" name="Google Shape;102;p7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7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rgbClr val="FFFF66"/>
              </a:buClr>
              <a:buSzPts val="3200"/>
              <a:buFont typeface="Helvetica Neue"/>
              <a:buChar char="•"/>
              <a:defRPr sz="3200"/>
            </a:lvl1pPr>
            <a:lvl2pPr indent="-406400" lvl="1" marL="914400" algn="l">
              <a:spcBef>
                <a:spcPts val="560"/>
              </a:spcBef>
              <a:spcAft>
                <a:spcPts val="0"/>
              </a:spcAft>
              <a:buClr>
                <a:srgbClr val="FFFF66"/>
              </a:buClr>
              <a:buSzPts val="2800"/>
              <a:buFont typeface="Helvetica Neue"/>
              <a:buChar char="–"/>
              <a:defRPr sz="2800"/>
            </a:lvl2pPr>
            <a:lvl3pPr indent="-381000" lvl="2" marL="1371600" algn="l">
              <a:spcBef>
                <a:spcPts val="480"/>
              </a:spcBef>
              <a:spcAft>
                <a:spcPts val="0"/>
              </a:spcAft>
              <a:buClr>
                <a:srgbClr val="FFFF66"/>
              </a:buClr>
              <a:buSzPts val="2400"/>
              <a:buFont typeface="Helvetica Neue"/>
              <a:buChar char="•"/>
              <a:defRPr sz="2400"/>
            </a:lvl3pPr>
            <a:lvl4pPr indent="-355600" lvl="3" marL="1828800" algn="l">
              <a:spcBef>
                <a:spcPts val="400"/>
              </a:spcBef>
              <a:spcAft>
                <a:spcPts val="0"/>
              </a:spcAft>
              <a:buClr>
                <a:srgbClr val="FFFF66"/>
              </a:buClr>
              <a:buSzPts val="2000"/>
              <a:buFont typeface="Helvetica Neue"/>
              <a:buChar char="–"/>
              <a:defRPr sz="2000"/>
            </a:lvl4pPr>
            <a:lvl5pPr indent="-355600" lvl="4" marL="2286000" algn="l">
              <a:spcBef>
                <a:spcPts val="400"/>
              </a:spcBef>
              <a:spcAft>
                <a:spcPts val="0"/>
              </a:spcAft>
              <a:buClr>
                <a:srgbClr val="FFFF66"/>
              </a:buClr>
              <a:buSzPts val="2000"/>
              <a:buFont typeface="Helvetica Neue"/>
              <a:buChar char="»"/>
              <a:defRPr sz="2000"/>
            </a:lvl5pPr>
            <a:lvl6pPr indent="-355600" lvl="5" marL="2743200" algn="l">
              <a:spcBef>
                <a:spcPts val="400"/>
              </a:spcBef>
              <a:spcAft>
                <a:spcPts val="0"/>
              </a:spcAft>
              <a:buClr>
                <a:srgbClr val="FFFF66"/>
              </a:buClr>
              <a:buSzPts val="2000"/>
              <a:buFont typeface="Helvetica Neue"/>
              <a:buChar char="»"/>
              <a:defRPr sz="2000"/>
            </a:lvl6pPr>
            <a:lvl7pPr indent="-355600" lvl="6" marL="3200400" algn="l">
              <a:spcBef>
                <a:spcPts val="400"/>
              </a:spcBef>
              <a:spcAft>
                <a:spcPts val="0"/>
              </a:spcAft>
              <a:buClr>
                <a:srgbClr val="FFFF66"/>
              </a:buClr>
              <a:buSzPts val="2000"/>
              <a:buFont typeface="Helvetica Neue"/>
              <a:buChar char="»"/>
              <a:defRPr sz="2000"/>
            </a:lvl7pPr>
            <a:lvl8pPr indent="-355600" lvl="7" marL="3657600" algn="l">
              <a:spcBef>
                <a:spcPts val="400"/>
              </a:spcBef>
              <a:spcAft>
                <a:spcPts val="0"/>
              </a:spcAft>
              <a:buClr>
                <a:srgbClr val="FFFF66"/>
              </a:buClr>
              <a:buSzPts val="2000"/>
              <a:buFont typeface="Helvetica Neue"/>
              <a:buChar char="»"/>
              <a:defRPr sz="2000"/>
            </a:lvl8pPr>
            <a:lvl9pPr indent="-355600" lvl="8" marL="4114800" algn="l">
              <a:spcBef>
                <a:spcPts val="400"/>
              </a:spcBef>
              <a:spcAft>
                <a:spcPts val="0"/>
              </a:spcAft>
              <a:buClr>
                <a:srgbClr val="FFFF66"/>
              </a:buClr>
              <a:buSzPts val="2000"/>
              <a:buFont typeface="Helvetica Neue"/>
              <a:buChar char="»"/>
              <a:defRPr sz="2000"/>
            </a:lvl9pPr>
          </a:lstStyle>
          <a:p/>
        </p:txBody>
      </p:sp>
      <p:sp>
        <p:nvSpPr>
          <p:cNvPr id="104" name="Google Shape;104;p7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FFFF66"/>
              </a:buClr>
              <a:buSzPts val="1400"/>
              <a:buFont typeface="Helvetica Neue"/>
              <a:buNone/>
              <a:defRPr sz="1400"/>
            </a:lvl1pPr>
            <a:lvl2pPr indent="-228600" lvl="1" marL="914400" algn="l">
              <a:spcBef>
                <a:spcPts val="240"/>
              </a:spcBef>
              <a:spcAft>
                <a:spcPts val="0"/>
              </a:spcAft>
              <a:buClr>
                <a:srgbClr val="FFFF66"/>
              </a:buClr>
              <a:buSzPts val="1200"/>
              <a:buFont typeface="Helvetica Neue"/>
              <a:buNone/>
              <a:defRPr sz="1200"/>
            </a:lvl2pPr>
            <a:lvl3pPr indent="-228600" lvl="2" marL="1371600" algn="l">
              <a:spcBef>
                <a:spcPts val="200"/>
              </a:spcBef>
              <a:spcAft>
                <a:spcPts val="0"/>
              </a:spcAft>
              <a:buClr>
                <a:srgbClr val="FFFF66"/>
              </a:buClr>
              <a:buSzPts val="1000"/>
              <a:buFont typeface="Helvetica Neue"/>
              <a:buNone/>
              <a:defRPr sz="1000"/>
            </a:lvl3pPr>
            <a:lvl4pPr indent="-228600" lvl="3" marL="1828800" algn="l">
              <a:spcBef>
                <a:spcPts val="180"/>
              </a:spcBef>
              <a:spcAft>
                <a:spcPts val="0"/>
              </a:spcAft>
              <a:buClr>
                <a:srgbClr val="FFFF66"/>
              </a:buClr>
              <a:buSzPts val="900"/>
              <a:buFont typeface="Helvetica Neue"/>
              <a:buNone/>
              <a:defRPr sz="900"/>
            </a:lvl4pPr>
            <a:lvl5pPr indent="-228600" lvl="4" marL="2286000" algn="l">
              <a:spcBef>
                <a:spcPts val="180"/>
              </a:spcBef>
              <a:spcAft>
                <a:spcPts val="0"/>
              </a:spcAft>
              <a:buClr>
                <a:srgbClr val="FFFF66"/>
              </a:buClr>
              <a:buSzPts val="900"/>
              <a:buFont typeface="Helvetica Neue"/>
              <a:buNone/>
              <a:defRPr sz="900"/>
            </a:lvl5pPr>
            <a:lvl6pPr indent="-228600" lvl="5" marL="2743200" algn="l">
              <a:spcBef>
                <a:spcPts val="180"/>
              </a:spcBef>
              <a:spcAft>
                <a:spcPts val="0"/>
              </a:spcAft>
              <a:buClr>
                <a:srgbClr val="FFFF66"/>
              </a:buClr>
              <a:buSzPts val="900"/>
              <a:buFont typeface="Helvetica Neue"/>
              <a:buNone/>
              <a:defRPr sz="900"/>
            </a:lvl6pPr>
            <a:lvl7pPr indent="-228600" lvl="6" marL="3200400" algn="l">
              <a:spcBef>
                <a:spcPts val="180"/>
              </a:spcBef>
              <a:spcAft>
                <a:spcPts val="0"/>
              </a:spcAft>
              <a:buClr>
                <a:srgbClr val="FFFF66"/>
              </a:buClr>
              <a:buSzPts val="900"/>
              <a:buFont typeface="Helvetica Neue"/>
              <a:buNone/>
              <a:defRPr sz="900"/>
            </a:lvl7pPr>
            <a:lvl8pPr indent="-228600" lvl="7" marL="3657600" algn="l">
              <a:spcBef>
                <a:spcPts val="180"/>
              </a:spcBef>
              <a:spcAft>
                <a:spcPts val="0"/>
              </a:spcAft>
              <a:buClr>
                <a:srgbClr val="FFFF66"/>
              </a:buClr>
              <a:buSzPts val="900"/>
              <a:buFont typeface="Helvetica Neue"/>
              <a:buNone/>
              <a:defRPr sz="900"/>
            </a:lvl8pPr>
            <a:lvl9pPr indent="-228600" lvl="8" marL="4114800" algn="l">
              <a:spcBef>
                <a:spcPts val="180"/>
              </a:spcBef>
              <a:spcAft>
                <a:spcPts val="0"/>
              </a:spcAft>
              <a:buClr>
                <a:srgbClr val="FFFF66"/>
              </a:buClr>
              <a:buSzPts val="900"/>
              <a:buFont typeface="Helvetica Neue"/>
              <a:buNone/>
              <a:defRPr sz="900"/>
            </a:lvl9pPr>
          </a:lstStyle>
          <a:p/>
        </p:txBody>
      </p:sp>
      <p:sp>
        <p:nvSpPr>
          <p:cNvPr id="105" name="Google Shape;105;p74"/>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900"/>
              </a:spcBef>
              <a:spcAft>
                <a:spcPts val="0"/>
              </a:spcAft>
              <a:buSzPts val="1400"/>
              <a:buNone/>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106" name="Google Shape;106;p74"/>
          <p:cNvSpPr txBox="1"/>
          <p:nvPr>
            <p:ph idx="11" type="ftr"/>
          </p:nvPr>
        </p:nvSpPr>
        <p:spPr>
          <a:xfrm>
            <a:off x="3124200" y="61722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2400">
                <a:solidFill>
                  <a:srgbClr val="CCFFFF"/>
                </a:solidFill>
              </a:defRPr>
            </a:lvl1pPr>
            <a:lvl2pPr lvl="1" algn="ctr">
              <a:lnSpc>
                <a:spcPct val="100000"/>
              </a:lnSpc>
              <a:spcBef>
                <a:spcPts val="900"/>
              </a:spcBef>
              <a:spcAft>
                <a:spcPts val="0"/>
              </a:spcAft>
              <a:buSzPts val="1400"/>
              <a:buNone/>
              <a:defRPr/>
            </a:lvl2pPr>
            <a:lvl3pPr lvl="2" algn="ctr">
              <a:lnSpc>
                <a:spcPct val="100000"/>
              </a:lnSpc>
              <a:spcBef>
                <a:spcPts val="900"/>
              </a:spcBef>
              <a:spcAft>
                <a:spcPts val="0"/>
              </a:spcAft>
              <a:buSzPts val="1400"/>
              <a:buNone/>
              <a:defRPr/>
            </a:lvl3pPr>
            <a:lvl4pPr lvl="3" algn="ctr">
              <a:lnSpc>
                <a:spcPct val="100000"/>
              </a:lnSpc>
              <a:spcBef>
                <a:spcPts val="900"/>
              </a:spcBef>
              <a:spcAft>
                <a:spcPts val="0"/>
              </a:spcAft>
              <a:buSzPts val="1400"/>
              <a:buNone/>
              <a:defRPr/>
            </a:lvl4pPr>
            <a:lvl5pPr lvl="4" algn="ctr">
              <a:lnSpc>
                <a:spcPct val="100000"/>
              </a:lnSpc>
              <a:spcBef>
                <a:spcPts val="900"/>
              </a:spcBef>
              <a:spcAft>
                <a:spcPts val="0"/>
              </a:spcAft>
              <a:buSzPts val="1400"/>
              <a:buNone/>
              <a:defRPr/>
            </a:lvl5pPr>
            <a:lvl6pPr lvl="5" algn="ctr">
              <a:lnSpc>
                <a:spcPct val="100000"/>
              </a:lnSpc>
              <a:spcBef>
                <a:spcPts val="900"/>
              </a:spcBef>
              <a:spcAft>
                <a:spcPts val="0"/>
              </a:spcAft>
              <a:buSzPts val="1400"/>
              <a:buNone/>
              <a:defRPr/>
            </a:lvl6pPr>
            <a:lvl7pPr lvl="6" algn="ctr">
              <a:lnSpc>
                <a:spcPct val="100000"/>
              </a:lnSpc>
              <a:spcBef>
                <a:spcPts val="900"/>
              </a:spcBef>
              <a:spcAft>
                <a:spcPts val="0"/>
              </a:spcAft>
              <a:buSzPts val="1400"/>
              <a:buNone/>
              <a:defRPr/>
            </a:lvl7pPr>
            <a:lvl8pPr lvl="7" algn="ctr">
              <a:lnSpc>
                <a:spcPct val="100000"/>
              </a:lnSpc>
              <a:spcBef>
                <a:spcPts val="900"/>
              </a:spcBef>
              <a:spcAft>
                <a:spcPts val="0"/>
              </a:spcAft>
              <a:buSzPts val="1400"/>
              <a:buNone/>
              <a:defRPr/>
            </a:lvl8pPr>
            <a:lvl9pPr lvl="8" algn="ctr">
              <a:lnSpc>
                <a:spcPct val="100000"/>
              </a:lnSpc>
              <a:spcBef>
                <a:spcPts val="900"/>
              </a:spcBef>
              <a:spcAft>
                <a:spcPts val="0"/>
              </a:spcAft>
              <a:buSzPts val="1400"/>
              <a:buNone/>
              <a:defRPr/>
            </a:lvl9pPr>
          </a:lstStyle>
          <a:p/>
        </p:txBody>
      </p:sp>
      <p:sp>
        <p:nvSpPr>
          <p:cNvPr id="107" name="Google Shape;107;p74"/>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 Id="rId3" Type="http://schemas.openxmlformats.org/officeDocument/2006/relationships/theme" Target="../theme/theme5.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Relationship Id="rId3" Type="http://schemas.openxmlformats.org/officeDocument/2006/relationships/theme" Target="../theme/theme7.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9" Type="http://schemas.openxmlformats.org/officeDocument/2006/relationships/theme" Target="../theme/theme3.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2F"/>
            </a:gs>
            <a:gs pos="100000">
              <a:srgbClr val="000066"/>
            </a:gs>
          </a:gsLst>
          <a:lin ang="5400000" scaled="0"/>
        </a:gradFill>
      </p:bgPr>
    </p:bg>
    <p:spTree>
      <p:nvGrpSpPr>
        <p:cNvPr id="9" name="Shape 9"/>
        <p:cNvGrpSpPr/>
        <p:nvPr/>
      </p:nvGrpSpPr>
      <p:grpSpPr>
        <a:xfrm>
          <a:off x="0" y="0"/>
          <a:ext cx="0" cy="0"/>
          <a:chOff x="0" y="0"/>
          <a:chExt cx="0" cy="0"/>
        </a:xfrm>
      </p:grpSpPr>
      <p:grpSp>
        <p:nvGrpSpPr>
          <p:cNvPr id="10" name="Google Shape;10;p60"/>
          <p:cNvGrpSpPr/>
          <p:nvPr/>
        </p:nvGrpSpPr>
        <p:grpSpPr>
          <a:xfrm>
            <a:off x="381000" y="228600"/>
            <a:ext cx="1558925" cy="1951037"/>
            <a:chOff x="240" y="144"/>
            <a:chExt cx="982" cy="1229"/>
          </a:xfrm>
        </p:grpSpPr>
        <p:pic>
          <p:nvPicPr>
            <p:cNvPr id="11" name="Google Shape;11;p60"/>
            <p:cNvPicPr preferRelativeResize="0"/>
            <p:nvPr/>
          </p:nvPicPr>
          <p:blipFill rotWithShape="1">
            <a:blip r:embed="rId1">
              <a:alphaModFix/>
            </a:blip>
            <a:srcRect b="0" l="0" r="0" t="0"/>
            <a:stretch/>
          </p:blipFill>
          <p:spPr>
            <a:xfrm>
              <a:off x="240" y="144"/>
              <a:ext cx="876" cy="848"/>
            </a:xfrm>
            <a:prstGeom prst="rect">
              <a:avLst/>
            </a:prstGeom>
            <a:noFill/>
            <a:ln>
              <a:noFill/>
            </a:ln>
            <a:effectLst>
              <a:outerShdw blurRad="63500" dir="2700000" dist="53881">
                <a:srgbClr val="CCFFFF"/>
              </a:outerShdw>
            </a:effectLst>
          </p:spPr>
        </p:pic>
        <p:sp>
          <p:nvSpPr>
            <p:cNvPr id="12" name="Google Shape;12;p60"/>
            <p:cNvSpPr txBox="1"/>
            <p:nvPr/>
          </p:nvSpPr>
          <p:spPr>
            <a:xfrm>
              <a:off x="262" y="1008"/>
              <a:ext cx="960" cy="3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FFFF"/>
                </a:buClr>
                <a:buSzPts val="3200"/>
                <a:buFont typeface="Helvetica Neue"/>
                <a:buNone/>
              </a:pPr>
              <a:r>
                <a:rPr b="1" i="0" lang="en-US" sz="3200" u="none" cap="none" strike="noStrike">
                  <a:solidFill>
                    <a:srgbClr val="CCFFFF"/>
                  </a:solidFill>
                  <a:latin typeface="Helvetica Neue"/>
                  <a:ea typeface="Helvetica Neue"/>
                  <a:cs typeface="Helvetica Neue"/>
                  <a:sym typeface="Helvetica Neue"/>
                </a:rPr>
                <a:t>IPDET</a:t>
              </a:r>
              <a:endParaRPr/>
            </a:p>
          </p:txBody>
        </p:sp>
      </p:grpSp>
      <p:sp>
        <p:nvSpPr>
          <p:cNvPr id="13" name="Google Shape;13;p60"/>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1pPr>
            <a:lvl2pPr lvl="1"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2pPr>
            <a:lvl3pPr lvl="2"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3pPr>
            <a:lvl4pPr lvl="3"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4pPr>
            <a:lvl5pPr lvl="4"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5pPr>
            <a:lvl6pPr lvl="5"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6pPr>
            <a:lvl7pPr lvl="6"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7pPr>
            <a:lvl8pPr lvl="7"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8pPr>
            <a:lvl9pPr lvl="8"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9pPr>
          </a:lstStyle>
          <a:p/>
        </p:txBody>
      </p:sp>
      <p:sp>
        <p:nvSpPr>
          <p:cNvPr id="14" name="Google Shape;14;p60"/>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FFFF66"/>
              </a:buClr>
              <a:buSzPts val="3200"/>
              <a:buFont typeface="Helvetica Neue"/>
              <a:buChar char="•"/>
              <a:defRPr b="0" i="0" sz="3200" u="none" cap="none" strike="noStrike">
                <a:solidFill>
                  <a:srgbClr val="FFFF66"/>
                </a:solidFill>
                <a:latin typeface="Helvetica Neue"/>
                <a:ea typeface="Helvetica Neue"/>
                <a:cs typeface="Helvetica Neue"/>
                <a:sym typeface="Helvetica Neue"/>
              </a:defRPr>
            </a:lvl1pPr>
            <a:lvl2pPr indent="-406400" lvl="1" marL="914400" marR="0" rtl="0" algn="l">
              <a:spcBef>
                <a:spcPts val="560"/>
              </a:spcBef>
              <a:spcAft>
                <a:spcPts val="0"/>
              </a:spcAft>
              <a:buClr>
                <a:srgbClr val="FFFF66"/>
              </a:buClr>
              <a:buSzPts val="2800"/>
              <a:buFont typeface="Helvetica Neue"/>
              <a:buChar char="–"/>
              <a:defRPr b="0" i="0" sz="2800" u="none" cap="none" strike="noStrike">
                <a:solidFill>
                  <a:srgbClr val="FFFF66"/>
                </a:solidFill>
                <a:latin typeface="Helvetica Neue"/>
                <a:ea typeface="Helvetica Neue"/>
                <a:cs typeface="Helvetica Neue"/>
                <a:sym typeface="Helvetica Neue"/>
              </a:defRPr>
            </a:lvl2pPr>
            <a:lvl3pPr indent="-381000" lvl="2" marL="1371600" marR="0" rtl="0" algn="l">
              <a:spcBef>
                <a:spcPts val="480"/>
              </a:spcBef>
              <a:spcAft>
                <a:spcPts val="0"/>
              </a:spcAft>
              <a:buClr>
                <a:srgbClr val="FFFF66"/>
              </a:buClr>
              <a:buSzPts val="2400"/>
              <a:buFont typeface="Helvetica Neue"/>
              <a:buChar char="•"/>
              <a:defRPr b="0" i="0" sz="2400" u="none" cap="none" strike="noStrike">
                <a:solidFill>
                  <a:srgbClr val="FFFF66"/>
                </a:solidFill>
                <a:latin typeface="Helvetica Neue"/>
                <a:ea typeface="Helvetica Neue"/>
                <a:cs typeface="Helvetica Neue"/>
                <a:sym typeface="Helvetica Neue"/>
              </a:defRPr>
            </a:lvl3pPr>
            <a:lvl4pPr indent="-355600" lvl="3" marL="1828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4pPr>
            <a:lvl5pPr indent="-355600" lvl="4" marL="22860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5pPr>
            <a:lvl6pPr indent="-355600" lvl="5" marL="27432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6pPr>
            <a:lvl7pPr indent="-355600" lvl="6" marL="32004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7pPr>
            <a:lvl8pPr indent="-355600" lvl="7" marL="36576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8pPr>
            <a:lvl9pPr indent="-355600" lvl="8" marL="4114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9pPr>
          </a:lstStyle>
          <a:p/>
        </p:txBody>
      </p:sp>
      <p:sp>
        <p:nvSpPr>
          <p:cNvPr id="15" name="Google Shape;15;p6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1pPr>
            <a:lvl2pPr lvl="1"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16" name="Google Shape;16;p6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1" i="0" sz="2400" u="none" cap="none" strike="noStrike">
                <a:solidFill>
                  <a:srgbClr val="CCFFFF"/>
                </a:solidFill>
                <a:latin typeface="Helvetica Neue"/>
                <a:ea typeface="Helvetica Neue"/>
                <a:cs typeface="Helvetica Neue"/>
                <a:sym typeface="Helvetica Neue"/>
              </a:defRPr>
            </a:lvl1pPr>
            <a:lvl2pPr lvl="1"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17" name="Google Shape;17;p60"/>
          <p:cNvSpPr txBox="1"/>
          <p:nvPr>
            <p:ph idx="12" type="sldNum"/>
          </p:nvPr>
        </p:nvSpPr>
        <p:spPr>
          <a:xfrm>
            <a:off x="7239000" y="6248400"/>
            <a:ext cx="1219200" cy="457200"/>
          </a:xfrm>
          <a:prstGeom prst="rect">
            <a:avLst/>
          </a:prstGeom>
          <a:noFill/>
          <a:ln>
            <a:noFill/>
          </a:ln>
          <a:effectLst>
            <a:outerShdw blurRad="63500" dir="2700000" dist="71842">
              <a:srgbClr val="CCFFFF"/>
            </a:outerShdw>
          </a:effectLst>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chemeClr val="dk1"/>
              </a:buClr>
              <a:buSzPts val="1600"/>
              <a:buFont typeface="Helvetica Neue"/>
              <a:buNone/>
              <a:defRPr b="1" i="0" sz="1600" u="none" cap="none" strike="noStrike">
                <a:solidFill>
                  <a:schemeClr val="dk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2F"/>
            </a:gs>
            <a:gs pos="100000">
              <a:srgbClr val="000066"/>
            </a:gs>
          </a:gsLst>
          <a:lin ang="5400000" scaled="0"/>
        </a:gradFill>
      </p:bgPr>
    </p:bg>
    <p:spTree>
      <p:nvGrpSpPr>
        <p:cNvPr id="24" name="Shape 24"/>
        <p:cNvGrpSpPr/>
        <p:nvPr/>
      </p:nvGrpSpPr>
      <p:grpSpPr>
        <a:xfrm>
          <a:off x="0" y="0"/>
          <a:ext cx="0" cy="0"/>
          <a:chOff x="0" y="0"/>
          <a:chExt cx="0" cy="0"/>
        </a:xfrm>
      </p:grpSpPr>
      <p:pic>
        <p:nvPicPr>
          <p:cNvPr id="25" name="Google Shape;25;p62"/>
          <p:cNvPicPr preferRelativeResize="0"/>
          <p:nvPr/>
        </p:nvPicPr>
        <p:blipFill rotWithShape="1">
          <a:blip r:embed="rId1">
            <a:alphaModFix/>
          </a:blip>
          <a:srcRect b="0" l="0" r="0" t="0"/>
          <a:stretch/>
        </p:blipFill>
        <p:spPr>
          <a:xfrm>
            <a:off x="582612" y="609600"/>
            <a:ext cx="957262" cy="927100"/>
          </a:xfrm>
          <a:prstGeom prst="rect">
            <a:avLst/>
          </a:prstGeom>
          <a:noFill/>
          <a:ln>
            <a:noFill/>
          </a:ln>
          <a:effectLst>
            <a:outerShdw blurRad="63500" dir="2700000" dist="53881">
              <a:srgbClr val="CCFFFF"/>
            </a:outerShdw>
          </a:effectLst>
        </p:spPr>
      </p:pic>
      <p:sp>
        <p:nvSpPr>
          <p:cNvPr id="26" name="Google Shape;26;p62"/>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1pPr>
            <a:lvl2pPr lvl="1"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2pPr>
            <a:lvl3pPr lvl="2"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3pPr>
            <a:lvl4pPr lvl="3"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4pPr>
            <a:lvl5pPr lvl="4"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5pPr>
            <a:lvl6pPr lvl="5"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6pPr>
            <a:lvl7pPr lvl="6"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7pPr>
            <a:lvl8pPr lvl="7"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8pPr>
            <a:lvl9pPr lvl="8"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9pPr>
          </a:lstStyle>
          <a:p/>
        </p:txBody>
      </p:sp>
      <p:sp>
        <p:nvSpPr>
          <p:cNvPr id="27" name="Google Shape;27;p62"/>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FFFF66"/>
              </a:buClr>
              <a:buSzPts val="3200"/>
              <a:buFont typeface="Helvetica Neue"/>
              <a:buChar char="•"/>
              <a:defRPr b="0" i="0" sz="3200" u="none" cap="none" strike="noStrike">
                <a:solidFill>
                  <a:srgbClr val="FFFF66"/>
                </a:solidFill>
                <a:latin typeface="Helvetica Neue"/>
                <a:ea typeface="Helvetica Neue"/>
                <a:cs typeface="Helvetica Neue"/>
                <a:sym typeface="Helvetica Neue"/>
              </a:defRPr>
            </a:lvl1pPr>
            <a:lvl2pPr indent="-406400" lvl="1" marL="914400" marR="0" rtl="0" algn="l">
              <a:spcBef>
                <a:spcPts val="560"/>
              </a:spcBef>
              <a:spcAft>
                <a:spcPts val="0"/>
              </a:spcAft>
              <a:buClr>
                <a:srgbClr val="FFFF66"/>
              </a:buClr>
              <a:buSzPts val="2800"/>
              <a:buFont typeface="Helvetica Neue"/>
              <a:buChar char="–"/>
              <a:defRPr b="0" i="0" sz="2800" u="none" cap="none" strike="noStrike">
                <a:solidFill>
                  <a:srgbClr val="FFFF66"/>
                </a:solidFill>
                <a:latin typeface="Helvetica Neue"/>
                <a:ea typeface="Helvetica Neue"/>
                <a:cs typeface="Helvetica Neue"/>
                <a:sym typeface="Helvetica Neue"/>
              </a:defRPr>
            </a:lvl2pPr>
            <a:lvl3pPr indent="-381000" lvl="2" marL="1371600" marR="0" rtl="0" algn="l">
              <a:spcBef>
                <a:spcPts val="480"/>
              </a:spcBef>
              <a:spcAft>
                <a:spcPts val="0"/>
              </a:spcAft>
              <a:buClr>
                <a:srgbClr val="FFFF66"/>
              </a:buClr>
              <a:buSzPts val="2400"/>
              <a:buFont typeface="Helvetica Neue"/>
              <a:buChar char="•"/>
              <a:defRPr b="0" i="0" sz="2400" u="none" cap="none" strike="noStrike">
                <a:solidFill>
                  <a:srgbClr val="FFFF66"/>
                </a:solidFill>
                <a:latin typeface="Helvetica Neue"/>
                <a:ea typeface="Helvetica Neue"/>
                <a:cs typeface="Helvetica Neue"/>
                <a:sym typeface="Helvetica Neue"/>
              </a:defRPr>
            </a:lvl3pPr>
            <a:lvl4pPr indent="-355600" lvl="3" marL="1828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4pPr>
            <a:lvl5pPr indent="-355600" lvl="4" marL="22860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5pPr>
            <a:lvl6pPr indent="-355600" lvl="5" marL="27432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6pPr>
            <a:lvl7pPr indent="-355600" lvl="6" marL="32004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7pPr>
            <a:lvl8pPr indent="-355600" lvl="7" marL="36576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8pPr>
            <a:lvl9pPr indent="-355600" lvl="8" marL="4114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9pPr>
          </a:lstStyle>
          <a:p/>
        </p:txBody>
      </p:sp>
      <p:sp>
        <p:nvSpPr>
          <p:cNvPr id="28" name="Google Shape;28;p62"/>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1pPr>
            <a:lvl2pPr lvl="1"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29" name="Google Shape;29;p62"/>
          <p:cNvSpPr txBox="1"/>
          <p:nvPr>
            <p:ph idx="11" type="ftr"/>
          </p:nvPr>
        </p:nvSpPr>
        <p:spPr>
          <a:xfrm>
            <a:off x="0" y="6367462"/>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1" i="0" sz="1600" u="none" cap="none" strike="noStrike">
                <a:solidFill>
                  <a:srgbClr val="CCFFFF"/>
                </a:solidFill>
                <a:latin typeface="Helvetica Neue"/>
                <a:ea typeface="Helvetica Neue"/>
                <a:cs typeface="Helvetica Neue"/>
                <a:sym typeface="Helvetica Neue"/>
              </a:defRPr>
            </a:lvl1pPr>
            <a:lvl2pPr lvl="1"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30" name="Google Shape;30;p62"/>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2F"/>
            </a:gs>
            <a:gs pos="100000">
              <a:srgbClr val="000066"/>
            </a:gs>
          </a:gsLst>
          <a:lin ang="5400000" scaled="0"/>
        </a:gradFill>
      </p:bgPr>
    </p:bg>
    <p:spTree>
      <p:nvGrpSpPr>
        <p:cNvPr id="37" name="Shape 37"/>
        <p:cNvGrpSpPr/>
        <p:nvPr/>
      </p:nvGrpSpPr>
      <p:grpSpPr>
        <a:xfrm>
          <a:off x="0" y="0"/>
          <a:ext cx="0" cy="0"/>
          <a:chOff x="0" y="0"/>
          <a:chExt cx="0" cy="0"/>
        </a:xfrm>
      </p:grpSpPr>
      <p:pic>
        <p:nvPicPr>
          <p:cNvPr id="38" name="Google Shape;38;p64"/>
          <p:cNvPicPr preferRelativeResize="0"/>
          <p:nvPr/>
        </p:nvPicPr>
        <p:blipFill rotWithShape="1">
          <a:blip r:embed="rId1">
            <a:alphaModFix/>
          </a:blip>
          <a:srcRect b="0" l="0" r="0" t="0"/>
          <a:stretch/>
        </p:blipFill>
        <p:spPr>
          <a:xfrm>
            <a:off x="582612" y="609600"/>
            <a:ext cx="957262" cy="927100"/>
          </a:xfrm>
          <a:prstGeom prst="rect">
            <a:avLst/>
          </a:prstGeom>
          <a:noFill/>
          <a:ln>
            <a:noFill/>
          </a:ln>
          <a:effectLst>
            <a:outerShdw blurRad="63500" dir="2700000" dist="53881">
              <a:srgbClr val="CCFFFF"/>
            </a:outerShdw>
          </a:effectLst>
        </p:spPr>
      </p:pic>
      <p:sp>
        <p:nvSpPr>
          <p:cNvPr id="39" name="Google Shape;39;p64"/>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1pPr>
            <a:lvl2pPr lvl="1"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2pPr>
            <a:lvl3pPr lvl="2"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3pPr>
            <a:lvl4pPr lvl="3"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4pPr>
            <a:lvl5pPr lvl="4"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5pPr>
            <a:lvl6pPr lvl="5"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6pPr>
            <a:lvl7pPr lvl="6"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7pPr>
            <a:lvl8pPr lvl="7"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8pPr>
            <a:lvl9pPr lvl="8"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9pPr>
          </a:lstStyle>
          <a:p/>
        </p:txBody>
      </p:sp>
      <p:sp>
        <p:nvSpPr>
          <p:cNvPr id="40" name="Google Shape;40;p64"/>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FFFF66"/>
              </a:buClr>
              <a:buSzPts val="3200"/>
              <a:buFont typeface="Helvetica Neue"/>
              <a:buChar char="•"/>
              <a:defRPr b="0" i="0" sz="3200" u="none" cap="none" strike="noStrike">
                <a:solidFill>
                  <a:srgbClr val="FFFF66"/>
                </a:solidFill>
                <a:latin typeface="Helvetica Neue"/>
                <a:ea typeface="Helvetica Neue"/>
                <a:cs typeface="Helvetica Neue"/>
                <a:sym typeface="Helvetica Neue"/>
              </a:defRPr>
            </a:lvl1pPr>
            <a:lvl2pPr indent="-406400" lvl="1" marL="914400" marR="0" rtl="0" algn="l">
              <a:spcBef>
                <a:spcPts val="560"/>
              </a:spcBef>
              <a:spcAft>
                <a:spcPts val="0"/>
              </a:spcAft>
              <a:buClr>
                <a:srgbClr val="FFFF66"/>
              </a:buClr>
              <a:buSzPts val="2800"/>
              <a:buFont typeface="Helvetica Neue"/>
              <a:buChar char="–"/>
              <a:defRPr b="0" i="0" sz="2800" u="none" cap="none" strike="noStrike">
                <a:solidFill>
                  <a:srgbClr val="FFFF66"/>
                </a:solidFill>
                <a:latin typeface="Helvetica Neue"/>
                <a:ea typeface="Helvetica Neue"/>
                <a:cs typeface="Helvetica Neue"/>
                <a:sym typeface="Helvetica Neue"/>
              </a:defRPr>
            </a:lvl2pPr>
            <a:lvl3pPr indent="-381000" lvl="2" marL="1371600" marR="0" rtl="0" algn="l">
              <a:spcBef>
                <a:spcPts val="480"/>
              </a:spcBef>
              <a:spcAft>
                <a:spcPts val="0"/>
              </a:spcAft>
              <a:buClr>
                <a:srgbClr val="FFFF66"/>
              </a:buClr>
              <a:buSzPts val="2400"/>
              <a:buFont typeface="Helvetica Neue"/>
              <a:buChar char="•"/>
              <a:defRPr b="0" i="0" sz="2400" u="none" cap="none" strike="noStrike">
                <a:solidFill>
                  <a:srgbClr val="FFFF66"/>
                </a:solidFill>
                <a:latin typeface="Helvetica Neue"/>
                <a:ea typeface="Helvetica Neue"/>
                <a:cs typeface="Helvetica Neue"/>
                <a:sym typeface="Helvetica Neue"/>
              </a:defRPr>
            </a:lvl3pPr>
            <a:lvl4pPr indent="-355600" lvl="3" marL="1828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4pPr>
            <a:lvl5pPr indent="-355600" lvl="4" marL="22860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5pPr>
            <a:lvl6pPr indent="-355600" lvl="5" marL="27432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6pPr>
            <a:lvl7pPr indent="-355600" lvl="6" marL="32004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7pPr>
            <a:lvl8pPr indent="-355600" lvl="7" marL="36576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8pPr>
            <a:lvl9pPr indent="-355600" lvl="8" marL="4114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9pPr>
          </a:lstStyle>
          <a:p/>
        </p:txBody>
      </p:sp>
      <p:sp>
        <p:nvSpPr>
          <p:cNvPr id="41" name="Google Shape;41;p64"/>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1000"/>
              </a:spcBef>
              <a:spcAft>
                <a:spcPts val="0"/>
              </a:spcAft>
              <a:buSzPts val="1400"/>
              <a:buNone/>
              <a:defRPr b="1" i="0" sz="2000" u="none">
                <a:solidFill>
                  <a:schemeClr val="dk1"/>
                </a:solidFill>
                <a:latin typeface="Helvetica Neue"/>
                <a:ea typeface="Helvetica Neue"/>
                <a:cs typeface="Helvetica Neue"/>
                <a:sym typeface="Helvetica Neue"/>
              </a:defRPr>
            </a:lvl1pPr>
            <a:lvl2pPr lvl="1"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42" name="Google Shape;42;p64"/>
          <p:cNvSpPr txBox="1"/>
          <p:nvPr>
            <p:ph idx="11" type="ftr"/>
          </p:nvPr>
        </p:nvSpPr>
        <p:spPr>
          <a:xfrm>
            <a:off x="0" y="64008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1" i="0" sz="1600" u="none">
                <a:solidFill>
                  <a:srgbClr val="CCFFFF"/>
                </a:solidFill>
                <a:latin typeface="Helvetica Neue"/>
                <a:ea typeface="Helvetica Neue"/>
                <a:cs typeface="Helvetica Neue"/>
                <a:sym typeface="Helvetica Neue"/>
              </a:defRPr>
            </a:lvl1pPr>
            <a:lvl2pPr lvl="1"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43" name="Google Shape;43;p64"/>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2F"/>
            </a:gs>
            <a:gs pos="100000">
              <a:srgbClr val="000066"/>
            </a:gs>
          </a:gsLst>
          <a:lin ang="5400000" scaled="0"/>
        </a:gradFill>
      </p:bgPr>
    </p:bg>
    <p:spTree>
      <p:nvGrpSpPr>
        <p:cNvPr id="51" name="Shape 51"/>
        <p:cNvGrpSpPr/>
        <p:nvPr/>
      </p:nvGrpSpPr>
      <p:grpSpPr>
        <a:xfrm>
          <a:off x="0" y="0"/>
          <a:ext cx="0" cy="0"/>
          <a:chOff x="0" y="0"/>
          <a:chExt cx="0" cy="0"/>
        </a:xfrm>
      </p:grpSpPr>
      <p:pic>
        <p:nvPicPr>
          <p:cNvPr id="52" name="Google Shape;52;p66"/>
          <p:cNvPicPr preferRelativeResize="0"/>
          <p:nvPr/>
        </p:nvPicPr>
        <p:blipFill rotWithShape="1">
          <a:blip r:embed="rId1">
            <a:alphaModFix/>
          </a:blip>
          <a:srcRect b="0" l="0" r="0" t="0"/>
          <a:stretch/>
        </p:blipFill>
        <p:spPr>
          <a:xfrm>
            <a:off x="582612" y="609600"/>
            <a:ext cx="957262" cy="927100"/>
          </a:xfrm>
          <a:prstGeom prst="rect">
            <a:avLst/>
          </a:prstGeom>
          <a:noFill/>
          <a:ln>
            <a:noFill/>
          </a:ln>
          <a:effectLst>
            <a:outerShdw blurRad="63500" dir="2700000" dist="53881">
              <a:srgbClr val="CCFFFF"/>
            </a:outerShdw>
          </a:effectLst>
        </p:spPr>
      </p:pic>
      <p:sp>
        <p:nvSpPr>
          <p:cNvPr id="53" name="Google Shape;53;p66"/>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1pPr>
            <a:lvl2pPr lvl="1"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2pPr>
            <a:lvl3pPr lvl="2"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3pPr>
            <a:lvl4pPr lvl="3"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4pPr>
            <a:lvl5pPr lvl="4"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5pPr>
            <a:lvl6pPr lvl="5"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6pPr>
            <a:lvl7pPr lvl="6"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7pPr>
            <a:lvl8pPr lvl="7"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8pPr>
            <a:lvl9pPr lvl="8"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9pPr>
          </a:lstStyle>
          <a:p/>
        </p:txBody>
      </p:sp>
      <p:sp>
        <p:nvSpPr>
          <p:cNvPr id="54" name="Google Shape;54;p66"/>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FFFF66"/>
              </a:buClr>
              <a:buSzPts val="3200"/>
              <a:buFont typeface="Helvetica Neue"/>
              <a:buChar char="•"/>
              <a:defRPr b="0" i="0" sz="3200" u="none" cap="none" strike="noStrike">
                <a:solidFill>
                  <a:srgbClr val="FFFF66"/>
                </a:solidFill>
                <a:latin typeface="Helvetica Neue"/>
                <a:ea typeface="Helvetica Neue"/>
                <a:cs typeface="Helvetica Neue"/>
                <a:sym typeface="Helvetica Neue"/>
              </a:defRPr>
            </a:lvl1pPr>
            <a:lvl2pPr indent="-406400" lvl="1" marL="914400" marR="0" rtl="0" algn="l">
              <a:spcBef>
                <a:spcPts val="560"/>
              </a:spcBef>
              <a:spcAft>
                <a:spcPts val="0"/>
              </a:spcAft>
              <a:buClr>
                <a:srgbClr val="FFFF66"/>
              </a:buClr>
              <a:buSzPts val="2800"/>
              <a:buFont typeface="Helvetica Neue"/>
              <a:buChar char="–"/>
              <a:defRPr b="0" i="0" sz="2800" u="none" cap="none" strike="noStrike">
                <a:solidFill>
                  <a:srgbClr val="FFFF66"/>
                </a:solidFill>
                <a:latin typeface="Helvetica Neue"/>
                <a:ea typeface="Helvetica Neue"/>
                <a:cs typeface="Helvetica Neue"/>
                <a:sym typeface="Helvetica Neue"/>
              </a:defRPr>
            </a:lvl2pPr>
            <a:lvl3pPr indent="-381000" lvl="2" marL="1371600" marR="0" rtl="0" algn="l">
              <a:spcBef>
                <a:spcPts val="480"/>
              </a:spcBef>
              <a:spcAft>
                <a:spcPts val="0"/>
              </a:spcAft>
              <a:buClr>
                <a:srgbClr val="FFFF66"/>
              </a:buClr>
              <a:buSzPts val="2400"/>
              <a:buFont typeface="Helvetica Neue"/>
              <a:buChar char="•"/>
              <a:defRPr b="0" i="0" sz="2400" u="none" cap="none" strike="noStrike">
                <a:solidFill>
                  <a:srgbClr val="FFFF66"/>
                </a:solidFill>
                <a:latin typeface="Helvetica Neue"/>
                <a:ea typeface="Helvetica Neue"/>
                <a:cs typeface="Helvetica Neue"/>
                <a:sym typeface="Helvetica Neue"/>
              </a:defRPr>
            </a:lvl3pPr>
            <a:lvl4pPr indent="-355600" lvl="3" marL="1828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4pPr>
            <a:lvl5pPr indent="-355600" lvl="4" marL="22860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5pPr>
            <a:lvl6pPr indent="-355600" lvl="5" marL="27432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6pPr>
            <a:lvl7pPr indent="-355600" lvl="6" marL="32004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7pPr>
            <a:lvl8pPr indent="-355600" lvl="7" marL="36576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8pPr>
            <a:lvl9pPr indent="-355600" lvl="8" marL="4114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9pPr>
          </a:lstStyle>
          <a:p/>
        </p:txBody>
      </p:sp>
      <p:sp>
        <p:nvSpPr>
          <p:cNvPr id="55" name="Google Shape;55;p66"/>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1000"/>
              </a:spcBef>
              <a:spcAft>
                <a:spcPts val="0"/>
              </a:spcAft>
              <a:buSzPts val="1400"/>
              <a:buNone/>
              <a:defRPr b="1" i="0" sz="2000" u="none">
                <a:solidFill>
                  <a:schemeClr val="dk1"/>
                </a:solidFill>
                <a:latin typeface="Helvetica Neue"/>
                <a:ea typeface="Helvetica Neue"/>
                <a:cs typeface="Helvetica Neue"/>
                <a:sym typeface="Helvetica Neue"/>
              </a:defRPr>
            </a:lvl1pPr>
            <a:lvl2pPr lvl="1"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56" name="Google Shape;56;p66"/>
          <p:cNvSpPr txBox="1"/>
          <p:nvPr>
            <p:ph idx="11" type="ftr"/>
          </p:nvPr>
        </p:nvSpPr>
        <p:spPr>
          <a:xfrm>
            <a:off x="0" y="64008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1" i="0" sz="1600" u="none">
                <a:solidFill>
                  <a:srgbClr val="CCFFFF"/>
                </a:solidFill>
                <a:latin typeface="Helvetica Neue"/>
                <a:ea typeface="Helvetica Neue"/>
                <a:cs typeface="Helvetica Neue"/>
                <a:sym typeface="Helvetica Neue"/>
              </a:defRPr>
            </a:lvl1pPr>
            <a:lvl2pPr lvl="1"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57" name="Google Shape;57;p66"/>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2F"/>
            </a:gs>
            <a:gs pos="100000">
              <a:srgbClr val="000066"/>
            </a:gs>
          </a:gsLst>
          <a:lin ang="5400000" scaled="0"/>
        </a:gradFill>
      </p:bgPr>
    </p:bg>
    <p:spTree>
      <p:nvGrpSpPr>
        <p:cNvPr id="63" name="Shape 63"/>
        <p:cNvGrpSpPr/>
        <p:nvPr/>
      </p:nvGrpSpPr>
      <p:grpSpPr>
        <a:xfrm>
          <a:off x="0" y="0"/>
          <a:ext cx="0" cy="0"/>
          <a:chOff x="0" y="0"/>
          <a:chExt cx="0" cy="0"/>
        </a:xfrm>
      </p:grpSpPr>
      <p:pic>
        <p:nvPicPr>
          <p:cNvPr id="64" name="Google Shape;64;p68"/>
          <p:cNvPicPr preferRelativeResize="0"/>
          <p:nvPr/>
        </p:nvPicPr>
        <p:blipFill rotWithShape="1">
          <a:blip r:embed="rId1">
            <a:alphaModFix/>
          </a:blip>
          <a:srcRect b="0" l="0" r="0" t="0"/>
          <a:stretch/>
        </p:blipFill>
        <p:spPr>
          <a:xfrm>
            <a:off x="582612" y="609600"/>
            <a:ext cx="957262" cy="927100"/>
          </a:xfrm>
          <a:prstGeom prst="rect">
            <a:avLst/>
          </a:prstGeom>
          <a:noFill/>
          <a:ln>
            <a:noFill/>
          </a:ln>
          <a:effectLst>
            <a:outerShdw blurRad="63500" dir="2700000" dist="53881">
              <a:srgbClr val="CCFFFF"/>
            </a:outerShdw>
          </a:effectLst>
        </p:spPr>
      </p:pic>
      <p:sp>
        <p:nvSpPr>
          <p:cNvPr id="65" name="Google Shape;65;p68"/>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1pPr>
            <a:lvl2pPr lvl="1"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2pPr>
            <a:lvl3pPr lvl="2"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3pPr>
            <a:lvl4pPr lvl="3"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4pPr>
            <a:lvl5pPr lvl="4"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5pPr>
            <a:lvl6pPr lvl="5"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6pPr>
            <a:lvl7pPr lvl="6"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7pPr>
            <a:lvl8pPr lvl="7"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8pPr>
            <a:lvl9pPr lvl="8"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9pPr>
          </a:lstStyle>
          <a:p/>
        </p:txBody>
      </p:sp>
      <p:sp>
        <p:nvSpPr>
          <p:cNvPr id="66" name="Google Shape;66;p68"/>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FFFF66"/>
              </a:buClr>
              <a:buSzPts val="3200"/>
              <a:buFont typeface="Helvetica Neue"/>
              <a:buChar char="•"/>
              <a:defRPr b="0" i="0" sz="3200" u="none" cap="none" strike="noStrike">
                <a:solidFill>
                  <a:srgbClr val="FFFF66"/>
                </a:solidFill>
                <a:latin typeface="Helvetica Neue"/>
                <a:ea typeface="Helvetica Neue"/>
                <a:cs typeface="Helvetica Neue"/>
                <a:sym typeface="Helvetica Neue"/>
              </a:defRPr>
            </a:lvl1pPr>
            <a:lvl2pPr indent="-406400" lvl="1" marL="914400" marR="0" rtl="0" algn="l">
              <a:spcBef>
                <a:spcPts val="560"/>
              </a:spcBef>
              <a:spcAft>
                <a:spcPts val="0"/>
              </a:spcAft>
              <a:buClr>
                <a:srgbClr val="FFFF66"/>
              </a:buClr>
              <a:buSzPts val="2800"/>
              <a:buFont typeface="Helvetica Neue"/>
              <a:buChar char="–"/>
              <a:defRPr b="0" i="0" sz="2800" u="none" cap="none" strike="noStrike">
                <a:solidFill>
                  <a:srgbClr val="FFFF66"/>
                </a:solidFill>
                <a:latin typeface="Helvetica Neue"/>
                <a:ea typeface="Helvetica Neue"/>
                <a:cs typeface="Helvetica Neue"/>
                <a:sym typeface="Helvetica Neue"/>
              </a:defRPr>
            </a:lvl2pPr>
            <a:lvl3pPr indent="-381000" lvl="2" marL="1371600" marR="0" rtl="0" algn="l">
              <a:spcBef>
                <a:spcPts val="480"/>
              </a:spcBef>
              <a:spcAft>
                <a:spcPts val="0"/>
              </a:spcAft>
              <a:buClr>
                <a:srgbClr val="FFFF66"/>
              </a:buClr>
              <a:buSzPts val="2400"/>
              <a:buFont typeface="Helvetica Neue"/>
              <a:buChar char="•"/>
              <a:defRPr b="0" i="0" sz="2400" u="none" cap="none" strike="noStrike">
                <a:solidFill>
                  <a:srgbClr val="FFFF66"/>
                </a:solidFill>
                <a:latin typeface="Helvetica Neue"/>
                <a:ea typeface="Helvetica Neue"/>
                <a:cs typeface="Helvetica Neue"/>
                <a:sym typeface="Helvetica Neue"/>
              </a:defRPr>
            </a:lvl3pPr>
            <a:lvl4pPr indent="-355600" lvl="3" marL="1828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4pPr>
            <a:lvl5pPr indent="-355600" lvl="4" marL="22860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5pPr>
            <a:lvl6pPr indent="-355600" lvl="5" marL="27432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6pPr>
            <a:lvl7pPr indent="-355600" lvl="6" marL="32004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7pPr>
            <a:lvl8pPr indent="-355600" lvl="7" marL="36576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8pPr>
            <a:lvl9pPr indent="-355600" lvl="8" marL="4114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9pPr>
          </a:lstStyle>
          <a:p/>
        </p:txBody>
      </p:sp>
      <p:sp>
        <p:nvSpPr>
          <p:cNvPr id="67" name="Google Shape;67;p68"/>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1000"/>
              </a:spcBef>
              <a:spcAft>
                <a:spcPts val="0"/>
              </a:spcAft>
              <a:buSzPts val="1400"/>
              <a:buNone/>
              <a:defRPr b="1" i="0" sz="2000" u="none">
                <a:solidFill>
                  <a:schemeClr val="dk1"/>
                </a:solidFill>
                <a:latin typeface="Helvetica Neue"/>
                <a:ea typeface="Helvetica Neue"/>
                <a:cs typeface="Helvetica Neue"/>
                <a:sym typeface="Helvetica Neue"/>
              </a:defRPr>
            </a:lvl1pPr>
            <a:lvl2pPr lvl="1"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68" name="Google Shape;68;p68"/>
          <p:cNvSpPr txBox="1"/>
          <p:nvPr>
            <p:ph idx="11" type="ftr"/>
          </p:nvPr>
        </p:nvSpPr>
        <p:spPr>
          <a:xfrm>
            <a:off x="0" y="64008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1" i="0" sz="1600" u="none">
                <a:solidFill>
                  <a:srgbClr val="CCFFFF"/>
                </a:solidFill>
                <a:latin typeface="Helvetica Neue"/>
                <a:ea typeface="Helvetica Neue"/>
                <a:cs typeface="Helvetica Neue"/>
                <a:sym typeface="Helvetica Neue"/>
              </a:defRPr>
            </a:lvl1pPr>
            <a:lvl2pPr lvl="1"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69" name="Google Shape;69;p68"/>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2F"/>
            </a:gs>
            <a:gs pos="100000">
              <a:srgbClr val="000066"/>
            </a:gs>
          </a:gsLst>
          <a:lin ang="5400000" scaled="0"/>
        </a:gradFill>
      </p:bgPr>
    </p:bg>
    <p:spTree>
      <p:nvGrpSpPr>
        <p:cNvPr id="75" name="Shape 75"/>
        <p:cNvGrpSpPr/>
        <p:nvPr/>
      </p:nvGrpSpPr>
      <p:grpSpPr>
        <a:xfrm>
          <a:off x="0" y="0"/>
          <a:ext cx="0" cy="0"/>
          <a:chOff x="0" y="0"/>
          <a:chExt cx="0" cy="0"/>
        </a:xfrm>
      </p:grpSpPr>
      <p:sp>
        <p:nvSpPr>
          <p:cNvPr id="76" name="Google Shape;76;p70"/>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1pPr>
            <a:lvl2pPr lvl="1"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2pPr>
            <a:lvl3pPr lvl="2"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3pPr>
            <a:lvl4pPr lvl="3"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4pPr>
            <a:lvl5pPr lvl="4"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5pPr>
            <a:lvl6pPr lvl="5"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6pPr>
            <a:lvl7pPr lvl="6"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7pPr>
            <a:lvl8pPr lvl="7"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8pPr>
            <a:lvl9pPr lvl="8"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9pPr>
          </a:lstStyle>
          <a:p/>
        </p:txBody>
      </p:sp>
      <p:sp>
        <p:nvSpPr>
          <p:cNvPr id="77" name="Google Shape;77;p70"/>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FFFF66"/>
              </a:buClr>
              <a:buSzPts val="3200"/>
              <a:buFont typeface="Helvetica Neue"/>
              <a:buChar char="•"/>
              <a:defRPr b="0" i="0" sz="3200" u="none" cap="none" strike="noStrike">
                <a:solidFill>
                  <a:srgbClr val="FFFF66"/>
                </a:solidFill>
                <a:latin typeface="Helvetica Neue"/>
                <a:ea typeface="Helvetica Neue"/>
                <a:cs typeface="Helvetica Neue"/>
                <a:sym typeface="Helvetica Neue"/>
              </a:defRPr>
            </a:lvl1pPr>
            <a:lvl2pPr indent="-406400" lvl="1" marL="914400" marR="0" rtl="0" algn="l">
              <a:spcBef>
                <a:spcPts val="560"/>
              </a:spcBef>
              <a:spcAft>
                <a:spcPts val="0"/>
              </a:spcAft>
              <a:buClr>
                <a:srgbClr val="FFFF66"/>
              </a:buClr>
              <a:buSzPts val="2800"/>
              <a:buFont typeface="Helvetica Neue"/>
              <a:buChar char="–"/>
              <a:defRPr b="0" i="0" sz="2800" u="none" cap="none" strike="noStrike">
                <a:solidFill>
                  <a:srgbClr val="FFFF66"/>
                </a:solidFill>
                <a:latin typeface="Helvetica Neue"/>
                <a:ea typeface="Helvetica Neue"/>
                <a:cs typeface="Helvetica Neue"/>
                <a:sym typeface="Helvetica Neue"/>
              </a:defRPr>
            </a:lvl2pPr>
            <a:lvl3pPr indent="-381000" lvl="2" marL="1371600" marR="0" rtl="0" algn="l">
              <a:spcBef>
                <a:spcPts val="480"/>
              </a:spcBef>
              <a:spcAft>
                <a:spcPts val="0"/>
              </a:spcAft>
              <a:buClr>
                <a:srgbClr val="FFFF66"/>
              </a:buClr>
              <a:buSzPts val="2400"/>
              <a:buFont typeface="Helvetica Neue"/>
              <a:buChar char="•"/>
              <a:defRPr b="0" i="0" sz="2400" u="none" cap="none" strike="noStrike">
                <a:solidFill>
                  <a:srgbClr val="FFFF66"/>
                </a:solidFill>
                <a:latin typeface="Helvetica Neue"/>
                <a:ea typeface="Helvetica Neue"/>
                <a:cs typeface="Helvetica Neue"/>
                <a:sym typeface="Helvetica Neue"/>
              </a:defRPr>
            </a:lvl3pPr>
            <a:lvl4pPr indent="-355600" lvl="3" marL="1828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4pPr>
            <a:lvl5pPr indent="-355600" lvl="4" marL="22860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5pPr>
            <a:lvl6pPr indent="-355600" lvl="5" marL="27432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6pPr>
            <a:lvl7pPr indent="-355600" lvl="6" marL="32004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7pPr>
            <a:lvl8pPr indent="-355600" lvl="7" marL="36576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8pPr>
            <a:lvl9pPr indent="-355600" lvl="8" marL="4114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9pPr>
          </a:lstStyle>
          <a:p/>
        </p:txBody>
      </p:sp>
      <p:sp>
        <p:nvSpPr>
          <p:cNvPr id="78" name="Google Shape;78;p70"/>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1000"/>
              </a:spcBef>
              <a:spcAft>
                <a:spcPts val="0"/>
              </a:spcAft>
              <a:buSzPts val="1400"/>
              <a:buNone/>
              <a:defRPr b="1" i="0" sz="2000" u="none">
                <a:solidFill>
                  <a:schemeClr val="dk1"/>
                </a:solidFill>
                <a:latin typeface="Helvetica Neue"/>
                <a:ea typeface="Helvetica Neue"/>
                <a:cs typeface="Helvetica Neue"/>
                <a:sym typeface="Helvetica Neue"/>
              </a:defRPr>
            </a:lvl1pPr>
            <a:lvl2pPr lvl="1"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79" name="Google Shape;79;p70"/>
          <p:cNvSpPr txBox="1"/>
          <p:nvPr>
            <p:ph idx="11" type="ftr"/>
          </p:nvPr>
        </p:nvSpPr>
        <p:spPr>
          <a:xfrm>
            <a:off x="3124200" y="61722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1" i="0" sz="2400" u="none">
                <a:solidFill>
                  <a:srgbClr val="CCFFFF"/>
                </a:solidFill>
                <a:latin typeface="Helvetica Neue"/>
                <a:ea typeface="Helvetica Neue"/>
                <a:cs typeface="Helvetica Neue"/>
                <a:sym typeface="Helvetica Neue"/>
              </a:defRPr>
            </a:lvl1pPr>
            <a:lvl2pPr lvl="1"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ctr">
              <a:lnSpc>
                <a:spcPct val="100000"/>
              </a:lnSpc>
              <a:spcBef>
                <a:spcPts val="100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80" name="Google Shape;80;p70"/>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pic>
        <p:nvPicPr>
          <p:cNvPr id="81" name="Google Shape;81;p70"/>
          <p:cNvPicPr preferRelativeResize="0"/>
          <p:nvPr/>
        </p:nvPicPr>
        <p:blipFill rotWithShape="1">
          <a:blip r:embed="rId1">
            <a:alphaModFix/>
          </a:blip>
          <a:srcRect b="0" l="0" r="0" t="0"/>
          <a:stretch/>
        </p:blipFill>
        <p:spPr>
          <a:xfrm>
            <a:off x="582612" y="609600"/>
            <a:ext cx="957262" cy="927100"/>
          </a:xfrm>
          <a:prstGeom prst="rect">
            <a:avLst/>
          </a:prstGeom>
          <a:noFill/>
          <a:ln>
            <a:noFill/>
          </a:ln>
          <a:effectLst>
            <a:outerShdw blurRad="63500" dir="2700000" dist="53881">
              <a:srgbClr val="CCFFFF"/>
            </a:outerShdw>
          </a:effectLst>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Ls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500"/>
                                        <p:tgtEl>
                                          <p:spTgt spid="8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500"/>
                                        <p:tgtEl>
                                          <p:spTgt spid="76"/>
                                        </p:tgtEl>
                                      </p:cBhvr>
                                    </p:animEffect>
                                  </p:childTnLst>
                                </p:cTn>
                              </p:par>
                            </p:childTnLst>
                          </p:cTn>
                        </p:par>
                        <p:par>
                          <p:cTn fill="hold">
                            <p:stCondLst>
                              <p:cond delay="1000"/>
                            </p:stCondLst>
                            <p:childTnLst>
                              <p:par>
                                <p:cTn fill="hold" nodeType="afterEffect" presetClass="entr" presetID="10" presetSubtype="0">
                                  <p:stCondLst>
                                    <p:cond delay="1000"/>
                                  </p:stCondLst>
                                  <p:childTnLst>
                                    <p:set>
                                      <p:cBhvr>
                                        <p:cTn dur="1" fill="hold">
                                          <p:stCondLst>
                                            <p:cond delay="0"/>
                                          </p:stCondLst>
                                        </p:cTn>
                                        <p:tgtEl>
                                          <p:spTgt spid="77"/>
                                        </p:tgtEl>
                                        <p:attrNameLst>
                                          <p:attrName>style.visibility</p:attrName>
                                        </p:attrNameLst>
                                      </p:cBhvr>
                                      <p:to>
                                        <p:strVal val="visible"/>
                                      </p:to>
                                    </p:set>
                                    <p:animEffect filter="fade" transition="in">
                                      <p:cBhvr>
                                        <p:cTn dur="5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earth.google.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
          <p:cNvSpPr txBox="1"/>
          <p:nvPr>
            <p:ph type="ctrTitle"/>
          </p:nvPr>
        </p:nvSpPr>
        <p:spPr>
          <a:xfrm>
            <a:off x="608012" y="296545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Module 8: </a:t>
            </a:r>
            <a:br>
              <a:rPr b="0" i="0" lang="en-US" sz="4400" u="none">
                <a:solidFill>
                  <a:srgbClr val="FFFF66"/>
                </a:solidFill>
                <a:latin typeface="Helvetica Neue"/>
                <a:ea typeface="Helvetica Neue"/>
                <a:cs typeface="Helvetica Neue"/>
                <a:sym typeface="Helvetica Neue"/>
              </a:rPr>
            </a:br>
            <a:r>
              <a:rPr b="0" i="0" lang="en-US" sz="4400" u="none">
                <a:solidFill>
                  <a:srgbClr val="FFFF66"/>
                </a:solidFill>
                <a:latin typeface="Helvetica Neue"/>
                <a:ea typeface="Helvetica Neue"/>
                <a:cs typeface="Helvetica Neue"/>
                <a:sym typeface="Helvetica Neue"/>
              </a:rPr>
              <a:t>Selecting and Constructing Data Collection Instruments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ppt_w</p:attrName>
                                        </p:attrNameLst>
                                      </p:cBhvr>
                                      <p:tavLst>
                                        <p:tav fmla="" tm="0">
                                          <p:val>
                                            <p:strVal val="0"/>
                                          </p:val>
                                        </p:tav>
                                        <p:tav fmla="" tm="100000">
                                          <p:val>
                                            <p:strVal val="#ppt_w"/>
                                          </p:val>
                                        </p:tav>
                                      </p:tavLst>
                                    </p:anim>
                                    <p:anim calcmode="lin" valueType="num">
                                      <p:cBhvr additive="base">
                                        <p:cTn dur="500"/>
                                        <p:tgtEl>
                                          <p:spTgt spid="13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txBox="1"/>
          <p:nvPr/>
        </p:nvSpPr>
        <p:spPr>
          <a:xfrm>
            <a:off x="0" y="6367462"/>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FFFF"/>
              </a:buClr>
              <a:buSzPts val="1600"/>
              <a:buFont typeface="Helvetica Neue"/>
              <a:buNone/>
            </a:pPr>
            <a:r>
              <a:rPr b="1" i="0" lang="en-US" sz="1600" u="none">
                <a:solidFill>
                  <a:srgbClr val="CCFFFF"/>
                </a:solidFill>
                <a:latin typeface="Helvetica Neue"/>
                <a:ea typeface="Helvetica Neue"/>
                <a:cs typeface="Helvetica Neue"/>
                <a:sym typeface="Helvetica Neue"/>
              </a:rPr>
              <a:t>IPDET © 2009</a:t>
            </a:r>
            <a:endParaRPr/>
          </a:p>
        </p:txBody>
      </p:sp>
      <p:sp>
        <p:nvSpPr>
          <p:cNvPr id="197" name="Google Shape;197;p10"/>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198" name="Google Shape;198;p10"/>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Characteristics of Good Measures</a:t>
            </a:r>
            <a:endParaRPr/>
          </a:p>
        </p:txBody>
      </p:sp>
      <p:sp>
        <p:nvSpPr>
          <p:cNvPr id="199" name="Google Shape;199;p10"/>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Is the measure relevant?</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Is the measure credible?</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Is the measure valid?</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Is the measure reliable?</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par>
                          <p:cTn fill="hold">
                            <p:stCondLst>
                              <p:cond delay="500"/>
                            </p:stCondLst>
                            <p:childTnLst>
                              <p:par>
                                <p:cTn fill="hold" nodeType="afterEffect" presetClass="entr" presetID="10" presetSubtype="0">
                                  <p:stCondLst>
                                    <p:cond delay="500"/>
                                  </p:stCondLst>
                                  <p:childTnLst>
                                    <p:set>
                                      <p:cBhvr>
                                        <p:cTn dur="1" fill="hold">
                                          <p:stCondLst>
                                            <p:cond delay="0"/>
                                          </p:stCondLst>
                                        </p:cTn>
                                        <p:tgtEl>
                                          <p:spTgt spid="199">
                                            <p:txEl>
                                              <p:pRg end="0" st="0"/>
                                            </p:txEl>
                                          </p:spTgt>
                                        </p:tgtEl>
                                        <p:attrNameLst>
                                          <p:attrName>style.visibility</p:attrName>
                                        </p:attrNameLst>
                                      </p:cBhvr>
                                      <p:to>
                                        <p:strVal val="visible"/>
                                      </p:to>
                                    </p:set>
                                    <p:animEffect filter="fade" transition="in">
                                      <p:cBhvr>
                                        <p:cTn dur="500"/>
                                        <p:tgtEl>
                                          <p:spTgt spid="199">
                                            <p:txEl>
                                              <p:pRg end="0" st="0"/>
                                            </p:txEl>
                                          </p:spTgt>
                                        </p:tgtEl>
                                      </p:cBhvr>
                                    </p:animEffect>
                                  </p:childTnLst>
                                </p:cTn>
                              </p:par>
                            </p:childTnLst>
                          </p:cTn>
                        </p:par>
                        <p:par>
                          <p:cTn fill="hold">
                            <p:stCondLst>
                              <p:cond delay="1000"/>
                            </p:stCondLst>
                            <p:childTnLst>
                              <p:par>
                                <p:cTn fill="hold" nodeType="afterEffect" presetClass="entr" presetID="10" presetSubtype="0">
                                  <p:stCondLst>
                                    <p:cond delay="500"/>
                                  </p:stCondLst>
                                  <p:childTnLst>
                                    <p:set>
                                      <p:cBhvr>
                                        <p:cTn dur="1" fill="hold">
                                          <p:stCondLst>
                                            <p:cond delay="0"/>
                                          </p:stCondLst>
                                        </p:cTn>
                                        <p:tgtEl>
                                          <p:spTgt spid="199">
                                            <p:txEl>
                                              <p:pRg end="1" st="1"/>
                                            </p:txEl>
                                          </p:spTgt>
                                        </p:tgtEl>
                                        <p:attrNameLst>
                                          <p:attrName>style.visibility</p:attrName>
                                        </p:attrNameLst>
                                      </p:cBhvr>
                                      <p:to>
                                        <p:strVal val="visible"/>
                                      </p:to>
                                    </p:set>
                                    <p:animEffect filter="fade" transition="in">
                                      <p:cBhvr>
                                        <p:cTn dur="500"/>
                                        <p:tgtEl>
                                          <p:spTgt spid="199">
                                            <p:txEl>
                                              <p:pRg end="1" st="1"/>
                                            </p:txEl>
                                          </p:spTgt>
                                        </p:tgtEl>
                                      </p:cBhvr>
                                    </p:animEffect>
                                  </p:childTnLst>
                                </p:cTn>
                              </p:par>
                            </p:childTnLst>
                          </p:cTn>
                        </p:par>
                        <p:par>
                          <p:cTn fill="hold">
                            <p:stCondLst>
                              <p:cond delay="1500"/>
                            </p:stCondLst>
                            <p:childTnLst>
                              <p:par>
                                <p:cTn fill="hold" nodeType="afterEffect" presetClass="entr" presetID="10" presetSubtype="0">
                                  <p:stCondLst>
                                    <p:cond delay="500"/>
                                  </p:stCondLst>
                                  <p:childTnLst>
                                    <p:set>
                                      <p:cBhvr>
                                        <p:cTn dur="1" fill="hold">
                                          <p:stCondLst>
                                            <p:cond delay="0"/>
                                          </p:stCondLst>
                                        </p:cTn>
                                        <p:tgtEl>
                                          <p:spTgt spid="199">
                                            <p:txEl>
                                              <p:pRg end="2" st="2"/>
                                            </p:txEl>
                                          </p:spTgt>
                                        </p:tgtEl>
                                        <p:attrNameLst>
                                          <p:attrName>style.visibility</p:attrName>
                                        </p:attrNameLst>
                                      </p:cBhvr>
                                      <p:to>
                                        <p:strVal val="visible"/>
                                      </p:to>
                                    </p:set>
                                    <p:animEffect filter="fade" transition="in">
                                      <p:cBhvr>
                                        <p:cTn dur="500"/>
                                        <p:tgtEl>
                                          <p:spTgt spid="199">
                                            <p:txEl>
                                              <p:pRg end="2" st="2"/>
                                            </p:txEl>
                                          </p:spTgt>
                                        </p:tgtEl>
                                      </p:cBhvr>
                                    </p:animEffect>
                                  </p:childTnLst>
                                </p:cTn>
                              </p:par>
                            </p:childTnLst>
                          </p:cTn>
                        </p:par>
                        <p:par>
                          <p:cTn fill="hold">
                            <p:stCondLst>
                              <p:cond delay="2000"/>
                            </p:stCondLst>
                            <p:childTnLst>
                              <p:par>
                                <p:cTn fill="hold" nodeType="afterEffect" presetClass="entr" presetID="10" presetSubtype="0">
                                  <p:stCondLst>
                                    <p:cond delay="500"/>
                                  </p:stCondLst>
                                  <p:childTnLst>
                                    <p:set>
                                      <p:cBhvr>
                                        <p:cTn dur="1" fill="hold">
                                          <p:stCondLst>
                                            <p:cond delay="0"/>
                                          </p:stCondLst>
                                        </p:cTn>
                                        <p:tgtEl>
                                          <p:spTgt spid="199">
                                            <p:txEl>
                                              <p:pRg end="3" st="3"/>
                                            </p:txEl>
                                          </p:spTgt>
                                        </p:tgtEl>
                                        <p:attrNameLst>
                                          <p:attrName>style.visibility</p:attrName>
                                        </p:attrNameLst>
                                      </p:cBhvr>
                                      <p:to>
                                        <p:strVal val="visible"/>
                                      </p:to>
                                    </p:set>
                                    <p:animEffect filter="fade" transition="in">
                                      <p:cBhvr>
                                        <p:cTn dur="500"/>
                                        <p:tgtEl>
                                          <p:spTgt spid="19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1"/>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Relevance</a:t>
            </a:r>
            <a:endParaRPr/>
          </a:p>
        </p:txBody>
      </p:sp>
      <p:sp>
        <p:nvSpPr>
          <p:cNvPr id="205" name="Google Shape;205;p11"/>
          <p:cNvSpPr txBox="1"/>
          <p:nvPr>
            <p:ph idx="1" type="body"/>
          </p:nvPr>
        </p:nvSpPr>
        <p:spPr>
          <a:xfrm>
            <a:off x="838200" y="20574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2800"/>
              <a:buFont typeface="Helvetica Neue"/>
              <a:buNone/>
            </a:pPr>
            <a:r>
              <a:rPr b="0" i="0" lang="en-US" sz="2800" u="none" cap="none" strike="noStrike">
                <a:solidFill>
                  <a:srgbClr val="FFFF66"/>
                </a:solidFill>
                <a:latin typeface="Helvetica Neue"/>
                <a:ea typeface="Helvetica Neue"/>
                <a:cs typeface="Helvetica Neue"/>
                <a:sym typeface="Helvetica Neue"/>
              </a:rPr>
              <a:t>    </a:t>
            </a:r>
            <a:r>
              <a:rPr b="0" i="0" lang="en-US" sz="3200" u="none" cap="none" strike="noStrike">
                <a:solidFill>
                  <a:srgbClr val="FFFF66"/>
                </a:solidFill>
                <a:latin typeface="Helvetica Neue"/>
                <a:ea typeface="Helvetica Neue"/>
                <a:cs typeface="Helvetica Neue"/>
                <a:sym typeface="Helvetica Neue"/>
              </a:rPr>
              <a:t>Does the measure capture what matters?</a:t>
            </a:r>
            <a:endParaRPr/>
          </a:p>
          <a:p>
            <a:pPr indent="-139700" lvl="0" marL="342900" marR="0" rtl="0" algn="l">
              <a:spcBef>
                <a:spcPts val="640"/>
              </a:spcBef>
              <a:spcAft>
                <a:spcPts val="0"/>
              </a:spcAft>
              <a:buClr>
                <a:srgbClr val="FFFF66"/>
              </a:buClr>
              <a:buSzPts val="3200"/>
              <a:buFont typeface="Helvetica Neue"/>
              <a:buNone/>
            </a:pPr>
            <a:r>
              <a:t/>
            </a:r>
            <a:endParaRPr b="0" i="0" sz="3200" u="none">
              <a:solidFill>
                <a:srgbClr val="FFFF66"/>
              </a:solidFill>
              <a:latin typeface="Helvetica Neue"/>
              <a:ea typeface="Helvetica Neue"/>
              <a:cs typeface="Helvetica Neue"/>
              <a:sym typeface="Helvetica Neue"/>
            </a:endParaRPr>
          </a:p>
        </p:txBody>
      </p:sp>
      <p:sp>
        <p:nvSpPr>
          <p:cNvPr id="206" name="Google Shape;206;p11"/>
          <p:cNvSpPr txBox="1"/>
          <p:nvPr>
            <p:ph idx="2" type="body"/>
          </p:nvPr>
        </p:nvSpPr>
        <p:spPr>
          <a:xfrm>
            <a:off x="4800600" y="20574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2800"/>
              <a:buFont typeface="Helvetica Neue"/>
              <a:buNone/>
            </a:pPr>
            <a:r>
              <a:rPr b="0" i="0" lang="en-US" sz="2800" u="none">
                <a:solidFill>
                  <a:srgbClr val="FFFF66"/>
                </a:solidFill>
                <a:latin typeface="Helvetica Neue"/>
                <a:ea typeface="Helvetica Neue"/>
                <a:cs typeface="Helvetica Neue"/>
                <a:sym typeface="Helvetica Neue"/>
              </a:rPr>
              <a:t>   </a:t>
            </a:r>
            <a:r>
              <a:rPr b="0" i="0" lang="en-US" sz="3200" u="none">
                <a:solidFill>
                  <a:srgbClr val="FFFF66"/>
                </a:solidFill>
                <a:latin typeface="Helvetica Neue"/>
                <a:ea typeface="Helvetica Neue"/>
                <a:cs typeface="Helvetica Neue"/>
                <a:sym typeface="Helvetica Neue"/>
              </a:rPr>
              <a:t>Do not measure what is easy instead of what is needed </a:t>
            </a:r>
            <a:endParaRPr/>
          </a:p>
          <a:p>
            <a:pPr indent="-342900" lvl="0" marL="342900" marR="0" rtl="0" algn="l">
              <a:lnSpc>
                <a:spcPct val="100000"/>
              </a:lnSpc>
              <a:spcBef>
                <a:spcPts val="64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a:t>
            </a:r>
            <a:endParaRPr/>
          </a:p>
        </p:txBody>
      </p:sp>
      <p:sp>
        <p:nvSpPr>
          <p:cNvPr id="207" name="Google Shape;207;p11"/>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nvSpPr>
        <p:spPr>
          <a:xfrm>
            <a:off x="0" y="6367462"/>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FFFF"/>
              </a:buClr>
              <a:buSzPts val="1600"/>
              <a:buFont typeface="Helvetica Neue"/>
              <a:buNone/>
            </a:pPr>
            <a:r>
              <a:rPr b="1" i="0" lang="en-US" sz="1600" u="none">
                <a:solidFill>
                  <a:srgbClr val="CCFFFF"/>
                </a:solidFill>
                <a:latin typeface="Helvetica Neue"/>
                <a:ea typeface="Helvetica Neue"/>
                <a:cs typeface="Helvetica Neue"/>
                <a:sym typeface="Helvetica Neue"/>
              </a:rPr>
              <a:t>IPDET © 2009</a:t>
            </a:r>
            <a:endParaRPr/>
          </a:p>
        </p:txBody>
      </p:sp>
      <p:sp>
        <p:nvSpPr>
          <p:cNvPr id="214" name="Google Shape;214;p12"/>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215" name="Google Shape;215;p12"/>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Credibility</a:t>
            </a:r>
            <a:endParaRPr/>
          </a:p>
        </p:txBody>
      </p:sp>
      <p:sp>
        <p:nvSpPr>
          <p:cNvPr id="216" name="Google Shape;216;p12"/>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300"/>
              <a:buFont typeface="Helvetica Neue"/>
              <a:buNone/>
            </a:pPr>
            <a:r>
              <a:rPr b="0" i="0" lang="en-US" sz="3300" u="none">
                <a:solidFill>
                  <a:srgbClr val="FFFF66"/>
                </a:solidFill>
                <a:latin typeface="Helvetica Neue"/>
                <a:ea typeface="Helvetica Neue"/>
                <a:cs typeface="Helvetica Neue"/>
                <a:sym typeface="Helvetica Neue"/>
              </a:rPr>
              <a:t>   Is the measure believable? Will it be viewed as a reasonable and appropriate way to capture the information sought?  </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3"/>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Internal Validity</a:t>
            </a:r>
            <a:endParaRPr/>
          </a:p>
        </p:txBody>
      </p:sp>
      <p:sp>
        <p:nvSpPr>
          <p:cNvPr id="223" name="Google Shape;223;p13"/>
          <p:cNvSpPr txBox="1"/>
          <p:nvPr>
            <p:ph idx="1" type="body"/>
          </p:nvPr>
        </p:nvSpPr>
        <p:spPr>
          <a:xfrm>
            <a:off x="838200" y="20574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2800"/>
              <a:buFont typeface="Helvetica Neue"/>
              <a:buNone/>
            </a:pPr>
            <a:r>
              <a:rPr b="0" i="0" lang="en-US" sz="2800" u="none">
                <a:solidFill>
                  <a:srgbClr val="FFFF66"/>
                </a:solidFill>
                <a:latin typeface="Helvetica Neue"/>
                <a:ea typeface="Helvetica Neue"/>
                <a:cs typeface="Helvetica Neue"/>
                <a:sym typeface="Helvetica Neue"/>
              </a:rPr>
              <a:t>   </a:t>
            </a:r>
            <a:r>
              <a:rPr b="0" i="0" lang="en-US" sz="3200" u="none">
                <a:solidFill>
                  <a:srgbClr val="FFFF66"/>
                </a:solidFill>
                <a:latin typeface="Helvetica Neue"/>
                <a:ea typeface="Helvetica Neue"/>
                <a:cs typeface="Helvetica Neue"/>
                <a:sym typeface="Helvetica Neue"/>
              </a:rPr>
              <a:t>How well does the measure capture what it is supposed to?</a:t>
            </a:r>
            <a:endParaRPr/>
          </a:p>
        </p:txBody>
      </p:sp>
      <p:sp>
        <p:nvSpPr>
          <p:cNvPr id="224" name="Google Shape;224;p13"/>
          <p:cNvSpPr txBox="1"/>
          <p:nvPr>
            <p:ph idx="2" type="body"/>
          </p:nvPr>
        </p:nvSpPr>
        <p:spPr>
          <a:xfrm>
            <a:off x="4800600" y="20574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2800"/>
              <a:buFont typeface="Helvetica Neue"/>
              <a:buNone/>
            </a:pPr>
            <a:r>
              <a:rPr b="0" i="0" lang="en-US" sz="2800" u="none">
                <a:solidFill>
                  <a:srgbClr val="FFFF66"/>
                </a:solidFill>
                <a:latin typeface="Helvetica Neue"/>
                <a:ea typeface="Helvetica Neue"/>
                <a:cs typeface="Helvetica Neue"/>
                <a:sym typeface="Helvetica Neue"/>
              </a:rPr>
              <a:t>    </a:t>
            </a:r>
            <a:r>
              <a:rPr b="0" i="0" lang="en-US" sz="3200" u="none">
                <a:solidFill>
                  <a:srgbClr val="FFFF66"/>
                </a:solidFill>
                <a:latin typeface="Helvetica Neue"/>
                <a:ea typeface="Helvetica Neue"/>
                <a:cs typeface="Helvetica Neue"/>
                <a:sym typeface="Helvetica Neue"/>
              </a:rPr>
              <a:t>Are waiting lists a valid measure of demand?</a:t>
            </a:r>
            <a:endParaRPr/>
          </a:p>
        </p:txBody>
      </p:sp>
      <p:sp>
        <p:nvSpPr>
          <p:cNvPr id="225" name="Google Shape;225;p13"/>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Effect filter="fade" transition="in">
                                      <p:cBhvr>
                                        <p:cTn dur="500"/>
                                        <p:tgtEl>
                                          <p:spTgt spid="22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4"/>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Reliability</a:t>
            </a:r>
            <a:endParaRPr/>
          </a:p>
        </p:txBody>
      </p:sp>
      <p:sp>
        <p:nvSpPr>
          <p:cNvPr id="232" name="Google Shape;232;p14"/>
          <p:cNvSpPr txBox="1"/>
          <p:nvPr>
            <p:ph idx="1" type="body"/>
          </p:nvPr>
        </p:nvSpPr>
        <p:spPr>
          <a:xfrm>
            <a:off x="838200" y="20574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FFFF66"/>
              </a:buClr>
              <a:buSzPts val="2800"/>
              <a:buFont typeface="Helvetica Neue"/>
              <a:buNone/>
            </a:pPr>
            <a:r>
              <a:rPr b="0" i="0" lang="en-US" sz="2800" u="none">
                <a:solidFill>
                  <a:srgbClr val="FFFF66"/>
                </a:solidFill>
                <a:latin typeface="Helvetica Neue"/>
                <a:ea typeface="Helvetica Neue"/>
                <a:cs typeface="Helvetica Neue"/>
                <a:sym typeface="Helvetica Neue"/>
              </a:rPr>
              <a:t>    </a:t>
            </a:r>
            <a:r>
              <a:rPr b="0" i="0" lang="en-US" sz="3200" u="none">
                <a:solidFill>
                  <a:srgbClr val="FFFF66"/>
                </a:solidFill>
                <a:latin typeface="Helvetica Neue"/>
                <a:ea typeface="Helvetica Neue"/>
                <a:cs typeface="Helvetica Neue"/>
                <a:sym typeface="Helvetica Neue"/>
              </a:rPr>
              <a:t>A measure’s  precision and stability- extent to which the same result would be obtained with repeated trials</a:t>
            </a:r>
            <a:endParaRPr/>
          </a:p>
          <a:p>
            <a:pPr indent="-139700" lvl="0" marL="342900" marR="0" rtl="0" algn="l">
              <a:spcBef>
                <a:spcPts val="640"/>
              </a:spcBef>
              <a:spcAft>
                <a:spcPts val="0"/>
              </a:spcAft>
              <a:buClr>
                <a:srgbClr val="FFFF66"/>
              </a:buClr>
              <a:buSzPts val="3200"/>
              <a:buFont typeface="Helvetica Neue"/>
              <a:buNone/>
            </a:pPr>
            <a:r>
              <a:t/>
            </a:r>
            <a:endParaRPr b="0" i="0" sz="3200" u="none">
              <a:solidFill>
                <a:srgbClr val="FFFF66"/>
              </a:solidFill>
              <a:latin typeface="Helvetica Neue"/>
              <a:ea typeface="Helvetica Neue"/>
              <a:cs typeface="Helvetica Neue"/>
              <a:sym typeface="Helvetica Neue"/>
            </a:endParaRPr>
          </a:p>
        </p:txBody>
      </p:sp>
      <p:sp>
        <p:nvSpPr>
          <p:cNvPr id="233" name="Google Shape;233;p14"/>
          <p:cNvSpPr txBox="1"/>
          <p:nvPr>
            <p:ph idx="2" type="body"/>
          </p:nvPr>
        </p:nvSpPr>
        <p:spPr>
          <a:xfrm>
            <a:off x="4800600" y="20574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How reliable are:</a:t>
            </a:r>
            <a:endParaRPr/>
          </a:p>
          <a:p>
            <a:pPr indent="-285750" lvl="1" marL="742950" marR="0" rtl="0" algn="l">
              <a:lnSpc>
                <a:spcPct val="90000"/>
              </a:lnSpc>
              <a:spcBef>
                <a:spcPts val="560"/>
              </a:spcBef>
              <a:spcAft>
                <a:spcPts val="0"/>
              </a:spcAft>
              <a:buClr>
                <a:srgbClr val="FFFF66"/>
              </a:buClr>
              <a:buSzPts val="2800"/>
              <a:buFont typeface="Helvetica Neue"/>
              <a:buChar char="–"/>
            </a:pPr>
            <a:r>
              <a:rPr b="0" i="0" lang="en-US" sz="2800" u="none" cap="none" strike="noStrike">
                <a:solidFill>
                  <a:srgbClr val="FFFF66"/>
                </a:solidFill>
                <a:latin typeface="Helvetica Neue"/>
                <a:ea typeface="Helvetica Neue"/>
                <a:cs typeface="Helvetica Neue"/>
                <a:sym typeface="Helvetica Neue"/>
              </a:rPr>
              <a:t>birth weights of newborn infants?</a:t>
            </a:r>
            <a:endParaRPr/>
          </a:p>
          <a:p>
            <a:pPr indent="-285750" lvl="1" marL="742950" marR="0" rtl="0" algn="l">
              <a:lnSpc>
                <a:spcPct val="90000"/>
              </a:lnSpc>
              <a:spcBef>
                <a:spcPts val="560"/>
              </a:spcBef>
              <a:spcAft>
                <a:spcPts val="0"/>
              </a:spcAft>
              <a:buClr>
                <a:srgbClr val="FFFF66"/>
              </a:buClr>
              <a:buSzPts val="2800"/>
              <a:buFont typeface="Helvetica Neue"/>
              <a:buChar char="–"/>
            </a:pPr>
            <a:r>
              <a:rPr b="0" i="0" lang="en-US" sz="2800" u="none" cap="none" strike="noStrike">
                <a:solidFill>
                  <a:srgbClr val="FFFF66"/>
                </a:solidFill>
                <a:latin typeface="Helvetica Neue"/>
                <a:ea typeface="Helvetica Neue"/>
                <a:cs typeface="Helvetica Neue"/>
                <a:sym typeface="Helvetica Neue"/>
              </a:rPr>
              <a:t>speeds measured by a stopwatch?</a:t>
            </a:r>
            <a:endParaRPr/>
          </a:p>
          <a:p>
            <a:pPr indent="-165100" lvl="0" marL="342900" marR="0" rtl="0" algn="l">
              <a:spcBef>
                <a:spcPts val="560"/>
              </a:spcBef>
              <a:spcAft>
                <a:spcPts val="0"/>
              </a:spcAft>
              <a:buClr>
                <a:srgbClr val="FFFF66"/>
              </a:buClr>
              <a:buSzPts val="2800"/>
              <a:buFont typeface="Helvetica Neue"/>
              <a:buNone/>
            </a:pPr>
            <a:r>
              <a:t/>
            </a:r>
            <a:endParaRPr b="0" i="0" sz="2800" u="none" cap="none" strike="noStrike">
              <a:solidFill>
                <a:srgbClr val="FFFF66"/>
              </a:solidFill>
              <a:latin typeface="Helvetica Neue"/>
              <a:ea typeface="Helvetica Neue"/>
              <a:cs typeface="Helvetica Neue"/>
              <a:sym typeface="Helvetica Neue"/>
            </a:endParaRPr>
          </a:p>
        </p:txBody>
      </p:sp>
      <p:sp>
        <p:nvSpPr>
          <p:cNvPr id="234" name="Google Shape;234;p14"/>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animEffect filter="fade" transition="in">
                                      <p:cBhvr>
                                        <p:cTn dur="500"/>
                                        <p:tgtEl>
                                          <p:spTgt spid="233">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animEffect filter="fade" transition="in">
                                      <p:cBhvr>
                                        <p:cTn dur="500"/>
                                        <p:tgtEl>
                                          <p:spTgt spid="233">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animEffect filter="fade" transition="in">
                                      <p:cBhvr>
                                        <p:cTn dur="500"/>
                                        <p:tgtEl>
                                          <p:spTgt spid="233">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animEffect filter="fade" transition="in">
                                      <p:cBhvr>
                                        <p:cTn dur="500"/>
                                        <p:tgtEl>
                                          <p:spTgt spid="23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5"/>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241" name="Google Shape;241;p15"/>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Quantitative Approach</a:t>
            </a:r>
            <a:endParaRPr/>
          </a:p>
        </p:txBody>
      </p:sp>
      <p:sp>
        <p:nvSpPr>
          <p:cNvPr id="242" name="Google Shape;242;p15"/>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Data in numerical form</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Data that can be precisely measured</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age, cost, length, height, area, volume, weight, speed, time, and temperature</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Harder to develop</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Easier to analyze</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6"/>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248" name="Google Shape;248;p16"/>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Qualitative Approach</a:t>
            </a:r>
            <a:endParaRPr/>
          </a:p>
        </p:txBody>
      </p:sp>
      <p:sp>
        <p:nvSpPr>
          <p:cNvPr id="249" name="Google Shape;249;p16"/>
          <p:cNvSpPr txBox="1"/>
          <p:nvPr>
            <p:ph idx="1" type="body"/>
          </p:nvPr>
        </p:nvSpPr>
        <p:spPr>
          <a:xfrm>
            <a:off x="838200" y="1738312"/>
            <a:ext cx="7772400" cy="44338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Data that deal with description</a:t>
            </a:r>
            <a:endParaRPr/>
          </a:p>
          <a:p>
            <a:pPr indent="-342900" lvl="0" marL="34290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Data that can be observed or self-reported, but not always precisely measured</a:t>
            </a:r>
            <a:endParaRPr/>
          </a:p>
          <a:p>
            <a:pPr indent="-342900" lvl="0" marL="34290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Less structured, easier to develop</a:t>
            </a:r>
            <a:endParaRPr/>
          </a:p>
          <a:p>
            <a:pPr indent="-342900" lvl="0" marL="34290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Can provide “rich data” — detailed and widely applicable</a:t>
            </a:r>
            <a:endParaRPr/>
          </a:p>
          <a:p>
            <a:pPr indent="-342900" lvl="0" marL="34290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Is challenging to analyze</a:t>
            </a:r>
            <a:endParaRPr/>
          </a:p>
          <a:p>
            <a:pPr indent="-342900" lvl="0" marL="34290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Is labor intensive to collect</a:t>
            </a:r>
            <a:endParaRPr/>
          </a:p>
          <a:p>
            <a:pPr indent="-342900" lvl="0" marL="34290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Usually generates longer reports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7"/>
          <p:cNvSpPr txBox="1"/>
          <p:nvPr/>
        </p:nvSpPr>
        <p:spPr>
          <a:xfrm>
            <a:off x="0" y="1897062"/>
            <a:ext cx="8961437" cy="4297362"/>
          </a:xfrm>
          <a:prstGeom prst="rect">
            <a:avLst/>
          </a:prstGeom>
          <a:gradFill>
            <a:gsLst>
              <a:gs pos="0">
                <a:srgbClr val="90FFDA"/>
              </a:gs>
              <a:gs pos="35000">
                <a:srgbClr val="B2FFE3"/>
              </a:gs>
              <a:gs pos="100000">
                <a:srgbClr val="E0FFF4"/>
              </a:gs>
            </a:gsLst>
            <a:lin ang="16200000" scaled="0"/>
          </a:gradFill>
          <a:ln cap="flat" cmpd="sng" w="9525">
            <a:solidFill>
              <a:srgbClr val="00CC98"/>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1" i="0" sz="2000" u="none">
              <a:solidFill>
                <a:schemeClr val="dk1"/>
              </a:solidFill>
              <a:latin typeface="Helvetica Neue"/>
              <a:ea typeface="Helvetica Neue"/>
              <a:cs typeface="Helvetica Neue"/>
              <a:sym typeface="Helvetica Neue"/>
            </a:endParaRPr>
          </a:p>
        </p:txBody>
      </p:sp>
      <p:sp>
        <p:nvSpPr>
          <p:cNvPr id="255" name="Google Shape;255;p17"/>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256" name="Google Shape;256;p17"/>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Which Data?</a:t>
            </a:r>
            <a:endParaRPr/>
          </a:p>
        </p:txBody>
      </p:sp>
      <p:grpSp>
        <p:nvGrpSpPr>
          <p:cNvPr id="257" name="Google Shape;257;p17"/>
          <p:cNvGrpSpPr/>
          <p:nvPr/>
        </p:nvGrpSpPr>
        <p:grpSpPr>
          <a:xfrm>
            <a:off x="242887" y="1965325"/>
            <a:ext cx="8594725" cy="3973512"/>
            <a:chOff x="247" y="1238"/>
            <a:chExt cx="5369" cy="2503"/>
          </a:xfrm>
        </p:grpSpPr>
        <p:grpSp>
          <p:nvGrpSpPr>
            <p:cNvPr id="258" name="Google Shape;258;p17"/>
            <p:cNvGrpSpPr/>
            <p:nvPr/>
          </p:nvGrpSpPr>
          <p:grpSpPr>
            <a:xfrm>
              <a:off x="247" y="1238"/>
              <a:ext cx="5369" cy="2503"/>
              <a:chOff x="247" y="1238"/>
              <a:chExt cx="5369" cy="2503"/>
            </a:xfrm>
          </p:grpSpPr>
          <p:sp>
            <p:nvSpPr>
              <p:cNvPr id="259" name="Google Shape;259;p17"/>
              <p:cNvSpPr txBox="1"/>
              <p:nvPr/>
            </p:nvSpPr>
            <p:spPr>
              <a:xfrm>
                <a:off x="247" y="3417"/>
                <a:ext cx="3836" cy="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Helvetica Neue"/>
                  <a:buNone/>
                </a:pPr>
                <a:r>
                  <a:rPr b="0" i="0" lang="en-US" sz="2600" u="none">
                    <a:solidFill>
                      <a:schemeClr val="dk1"/>
                    </a:solidFill>
                    <a:latin typeface="Helvetica Neue"/>
                    <a:ea typeface="Helvetica Neue"/>
                    <a:cs typeface="Helvetica Neue"/>
                    <a:sym typeface="Helvetica Neue"/>
                  </a:rPr>
                  <a:t>- do not need to quantify the results</a:t>
                </a:r>
                <a:endParaRPr/>
              </a:p>
            </p:txBody>
          </p:sp>
          <p:sp>
            <p:nvSpPr>
              <p:cNvPr id="260" name="Google Shape;260;p17"/>
              <p:cNvSpPr txBox="1"/>
              <p:nvPr/>
            </p:nvSpPr>
            <p:spPr>
              <a:xfrm>
                <a:off x="247" y="3093"/>
                <a:ext cx="4134" cy="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Helvetica Neue"/>
                  <a:buNone/>
                </a:pPr>
                <a:r>
                  <a:rPr b="0" i="0" lang="en-US" sz="2600" u="none">
                    <a:solidFill>
                      <a:schemeClr val="dk1"/>
                    </a:solidFill>
                    <a:latin typeface="Helvetica Neue"/>
                    <a:ea typeface="Helvetica Neue"/>
                    <a:cs typeface="Helvetica Neue"/>
                    <a:sym typeface="Helvetica Neue"/>
                  </a:rPr>
                  <a:t>- are not sure what you are able to measure</a:t>
                </a:r>
                <a:endParaRPr/>
              </a:p>
            </p:txBody>
          </p:sp>
          <p:sp>
            <p:nvSpPr>
              <p:cNvPr id="261" name="Google Shape;261;p17"/>
              <p:cNvSpPr txBox="1"/>
              <p:nvPr/>
            </p:nvSpPr>
            <p:spPr>
              <a:xfrm>
                <a:off x="4287" y="2769"/>
                <a:ext cx="1329" cy="9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Helvetica Neue"/>
                  <a:buNone/>
                </a:pPr>
                <a:r>
                  <a:t/>
                </a:r>
                <a:endParaRPr b="0" i="0" sz="2800" u="none">
                  <a:solidFill>
                    <a:schemeClr val="dk1"/>
                  </a:solidFill>
                  <a:latin typeface="Helvetica Neue"/>
                  <a:ea typeface="Helvetica Neue"/>
                  <a:cs typeface="Helvetica Neue"/>
                  <a:sym typeface="Helvetica Neue"/>
                </a:endParaRPr>
              </a:p>
              <a:p>
                <a:pPr indent="0" lvl="0" marL="0" marR="0" rtl="0" algn="l">
                  <a:lnSpc>
                    <a:spcPct val="100000"/>
                  </a:lnSpc>
                  <a:spcBef>
                    <a:spcPts val="640"/>
                  </a:spcBef>
                  <a:spcAft>
                    <a:spcPts val="0"/>
                  </a:spcAft>
                  <a:buClr>
                    <a:schemeClr val="dk1"/>
                  </a:buClr>
                  <a:buSzPts val="3200"/>
                  <a:buFont typeface="Helvetica Neue"/>
                  <a:buNone/>
                </a:pPr>
                <a:r>
                  <a:rPr b="0" i="0" lang="en-US" sz="3200" u="none">
                    <a:solidFill>
                      <a:schemeClr val="dk1"/>
                    </a:solidFill>
                    <a:latin typeface="Helvetica Neue"/>
                    <a:ea typeface="Helvetica Neue"/>
                    <a:cs typeface="Helvetica Neue"/>
                    <a:sym typeface="Helvetica Neue"/>
                  </a:rPr>
                  <a:t>Qualitative</a:t>
                </a:r>
                <a:endParaRPr/>
              </a:p>
            </p:txBody>
          </p:sp>
          <p:sp>
            <p:nvSpPr>
              <p:cNvPr id="262" name="Google Shape;262;p17"/>
              <p:cNvSpPr txBox="1"/>
              <p:nvPr/>
            </p:nvSpPr>
            <p:spPr>
              <a:xfrm>
                <a:off x="247" y="2769"/>
                <a:ext cx="3836" cy="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Helvetica Neue"/>
                  <a:buNone/>
                </a:pPr>
                <a:r>
                  <a:rPr b="0" i="0" lang="en-US" sz="2600" u="none">
                    <a:solidFill>
                      <a:schemeClr val="dk1"/>
                    </a:solidFill>
                    <a:latin typeface="Helvetica Neue"/>
                    <a:ea typeface="Helvetica Neue"/>
                    <a:cs typeface="Helvetica Neue"/>
                    <a:sym typeface="Helvetica Neue"/>
                  </a:rPr>
                  <a:t>- want narrative or in-depth information</a:t>
                </a:r>
                <a:endParaRPr/>
              </a:p>
            </p:txBody>
          </p:sp>
          <p:sp>
            <p:nvSpPr>
              <p:cNvPr id="263" name="Google Shape;263;p17"/>
              <p:cNvSpPr txBox="1"/>
              <p:nvPr/>
            </p:nvSpPr>
            <p:spPr>
              <a:xfrm>
                <a:off x="247" y="2445"/>
                <a:ext cx="3836" cy="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Helvetica Neue"/>
                  <a:buNone/>
                </a:pPr>
                <a:r>
                  <a:rPr b="0" i="0" lang="en-US" sz="2600" u="none">
                    <a:solidFill>
                      <a:schemeClr val="dk1"/>
                    </a:solidFill>
                    <a:latin typeface="Helvetica Neue"/>
                    <a:ea typeface="Helvetica Neue"/>
                    <a:cs typeface="Helvetica Neue"/>
                    <a:sym typeface="Helvetica Neue"/>
                  </a:rPr>
                  <a:t>- want to cover a large group</a:t>
                </a:r>
                <a:endParaRPr/>
              </a:p>
            </p:txBody>
          </p:sp>
          <p:sp>
            <p:nvSpPr>
              <p:cNvPr id="264" name="Google Shape;264;p17"/>
              <p:cNvSpPr txBox="1"/>
              <p:nvPr/>
            </p:nvSpPr>
            <p:spPr>
              <a:xfrm>
                <a:off x="247" y="1888"/>
                <a:ext cx="3836" cy="557"/>
              </a:xfrm>
              <a:prstGeom prst="rect">
                <a:avLst/>
              </a:prstGeom>
              <a:noFill/>
              <a:ln>
                <a:noFill/>
              </a:ln>
            </p:spPr>
            <p:txBody>
              <a:bodyPr anchorCtr="0" anchor="t" bIns="45700" lIns="91425" spcFirstLastPara="1" rIns="91425" wrap="square" tIns="45700">
                <a:noAutofit/>
              </a:bodyPr>
              <a:lstStyle/>
              <a:p>
                <a:pPr indent="-165100" lvl="0" marL="0" marR="0" rtl="0" algn="l">
                  <a:lnSpc>
                    <a:spcPct val="100000"/>
                  </a:lnSpc>
                  <a:spcBef>
                    <a:spcPts val="0"/>
                  </a:spcBef>
                  <a:spcAft>
                    <a:spcPts val="0"/>
                  </a:spcAft>
                  <a:buClr>
                    <a:schemeClr val="dk1"/>
                  </a:buClr>
                  <a:buSzPts val="2600"/>
                  <a:buFont typeface="Helvetica Neue"/>
                  <a:buChar char="-"/>
                </a:pPr>
                <a:r>
                  <a:rPr b="0" i="0" lang="en-US" sz="2600" u="none">
                    <a:solidFill>
                      <a:schemeClr val="dk1"/>
                    </a:solidFill>
                    <a:latin typeface="Helvetica Neue"/>
                    <a:ea typeface="Helvetica Neue"/>
                    <a:cs typeface="Helvetica Neue"/>
                    <a:sym typeface="Helvetica Neue"/>
                  </a:rPr>
                  <a:t> want to be precise</a:t>
                </a:r>
                <a:endParaRPr/>
              </a:p>
              <a:p>
                <a:pPr indent="-165100" lvl="0" marL="0" marR="0" rtl="0" algn="l">
                  <a:lnSpc>
                    <a:spcPct val="100000"/>
                  </a:lnSpc>
                  <a:spcBef>
                    <a:spcPts val="520"/>
                  </a:spcBef>
                  <a:spcAft>
                    <a:spcPts val="0"/>
                  </a:spcAft>
                  <a:buClr>
                    <a:schemeClr val="dk1"/>
                  </a:buClr>
                  <a:buSzPts val="2600"/>
                  <a:buFont typeface="Helvetica Neue"/>
                  <a:buChar char="-"/>
                </a:pPr>
                <a:r>
                  <a:rPr b="0" i="0" lang="en-US" sz="2600" u="none">
                    <a:solidFill>
                      <a:schemeClr val="dk1"/>
                    </a:solidFill>
                    <a:latin typeface="Helvetica Neue"/>
                    <a:ea typeface="Helvetica Neue"/>
                    <a:cs typeface="Helvetica Neue"/>
                    <a:sym typeface="Helvetica Neue"/>
                  </a:rPr>
                  <a:t> know what you want to measure</a:t>
                </a:r>
                <a:endParaRPr/>
              </a:p>
            </p:txBody>
          </p:sp>
          <p:sp>
            <p:nvSpPr>
              <p:cNvPr id="265" name="Google Shape;265;p17"/>
              <p:cNvSpPr txBox="1"/>
              <p:nvPr/>
            </p:nvSpPr>
            <p:spPr>
              <a:xfrm>
                <a:off x="4117" y="1564"/>
                <a:ext cx="1499" cy="120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Helvetica Neue"/>
                  <a:buNone/>
                </a:pPr>
                <a:r>
                  <a:t/>
                </a:r>
                <a:endParaRPr b="0" i="0" sz="2800" u="none">
                  <a:solidFill>
                    <a:schemeClr val="dk1"/>
                  </a:solidFill>
                  <a:latin typeface="Helvetica Neue"/>
                  <a:ea typeface="Helvetica Neue"/>
                  <a:cs typeface="Helvetica Neue"/>
                  <a:sym typeface="Helvetica Neue"/>
                </a:endParaRPr>
              </a:p>
              <a:p>
                <a:pPr indent="0" lvl="0" marL="0" marR="0" rtl="0" algn="l">
                  <a:lnSpc>
                    <a:spcPct val="100000"/>
                  </a:lnSpc>
                  <a:spcBef>
                    <a:spcPts val="640"/>
                  </a:spcBef>
                  <a:spcAft>
                    <a:spcPts val="0"/>
                  </a:spcAft>
                  <a:buClr>
                    <a:schemeClr val="dk1"/>
                  </a:buClr>
                  <a:buSzPts val="3200"/>
                  <a:buFont typeface="Helvetica Neue"/>
                  <a:buNone/>
                </a:pPr>
                <a:r>
                  <a:rPr b="0" i="0" lang="en-US" sz="3200" u="none">
                    <a:solidFill>
                      <a:schemeClr val="dk1"/>
                    </a:solidFill>
                    <a:latin typeface="Helvetica Neue"/>
                    <a:ea typeface="Helvetica Neue"/>
                    <a:cs typeface="Helvetica Neue"/>
                    <a:sym typeface="Helvetica Neue"/>
                  </a:rPr>
                  <a:t>Quantitative</a:t>
                </a:r>
                <a:endParaRPr/>
              </a:p>
            </p:txBody>
          </p:sp>
          <p:sp>
            <p:nvSpPr>
              <p:cNvPr id="266" name="Google Shape;266;p17"/>
              <p:cNvSpPr txBox="1"/>
              <p:nvPr/>
            </p:nvSpPr>
            <p:spPr>
              <a:xfrm>
                <a:off x="247" y="1564"/>
                <a:ext cx="3836" cy="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Helvetica Neue"/>
                  <a:buNone/>
                </a:pPr>
                <a:r>
                  <a:rPr b="0" i="0" lang="en-US" sz="2600" u="none">
                    <a:solidFill>
                      <a:schemeClr val="dk1"/>
                    </a:solidFill>
                    <a:latin typeface="Helvetica Neue"/>
                    <a:ea typeface="Helvetica Neue"/>
                    <a:cs typeface="Helvetica Neue"/>
                    <a:sym typeface="Helvetica Neue"/>
                  </a:rPr>
                  <a:t>- want to conduct statistical analysis</a:t>
                </a:r>
                <a:endParaRPr/>
              </a:p>
            </p:txBody>
          </p:sp>
          <p:sp>
            <p:nvSpPr>
              <p:cNvPr id="267" name="Google Shape;267;p17"/>
              <p:cNvSpPr txBox="1"/>
              <p:nvPr/>
            </p:nvSpPr>
            <p:spPr>
              <a:xfrm>
                <a:off x="4161" y="1238"/>
                <a:ext cx="1455" cy="3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Helvetica Neue"/>
                  <a:buNone/>
                </a:pPr>
                <a:r>
                  <a:rPr b="0" i="1" lang="en-US" sz="2800" u="none">
                    <a:solidFill>
                      <a:schemeClr val="dk1"/>
                    </a:solidFill>
                    <a:latin typeface="Helvetica Neue"/>
                    <a:ea typeface="Helvetica Neue"/>
                    <a:cs typeface="Helvetica Neue"/>
                    <a:sym typeface="Helvetica Neue"/>
                  </a:rPr>
                  <a:t>Then Use:</a:t>
                </a:r>
                <a:endParaRPr/>
              </a:p>
            </p:txBody>
          </p:sp>
          <p:sp>
            <p:nvSpPr>
              <p:cNvPr id="268" name="Google Shape;268;p17"/>
              <p:cNvSpPr txBox="1"/>
              <p:nvPr/>
            </p:nvSpPr>
            <p:spPr>
              <a:xfrm>
                <a:off x="247" y="1238"/>
                <a:ext cx="3836" cy="3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Helvetica Neue"/>
                  <a:buNone/>
                </a:pPr>
                <a:r>
                  <a:rPr b="0" i="1" lang="en-US" sz="2800" u="none">
                    <a:solidFill>
                      <a:schemeClr val="dk1"/>
                    </a:solidFill>
                    <a:latin typeface="Helvetica Neue"/>
                    <a:ea typeface="Helvetica Neue"/>
                    <a:cs typeface="Helvetica Neue"/>
                    <a:sym typeface="Helvetica Neue"/>
                  </a:rPr>
                  <a:t>If you:</a:t>
                </a:r>
                <a:endParaRPr/>
              </a:p>
            </p:txBody>
          </p:sp>
          <p:cxnSp>
            <p:nvCxnSpPr>
              <p:cNvPr id="269" name="Google Shape;269;p17"/>
              <p:cNvCxnSpPr/>
              <p:nvPr/>
            </p:nvCxnSpPr>
            <p:spPr>
              <a:xfrm>
                <a:off x="247" y="2769"/>
                <a:ext cx="5369" cy="0"/>
              </a:xfrm>
              <a:prstGeom prst="straightConnector1">
                <a:avLst/>
              </a:prstGeom>
              <a:noFill/>
              <a:ln cap="flat" cmpd="sng" w="12700">
                <a:solidFill>
                  <a:schemeClr val="dk1"/>
                </a:solidFill>
                <a:prstDash val="solid"/>
                <a:miter lim="800000"/>
                <a:headEnd len="med" w="med" type="none"/>
                <a:tailEnd len="med" w="med" type="none"/>
              </a:ln>
            </p:spPr>
          </p:cxnSp>
        </p:grpSp>
        <p:cxnSp>
          <p:nvCxnSpPr>
            <p:cNvPr id="270" name="Google Shape;270;p17"/>
            <p:cNvCxnSpPr/>
            <p:nvPr/>
          </p:nvCxnSpPr>
          <p:spPr>
            <a:xfrm>
              <a:off x="247" y="1564"/>
              <a:ext cx="5369" cy="0"/>
            </a:xfrm>
            <a:prstGeom prst="straightConnector1">
              <a:avLst/>
            </a:prstGeom>
            <a:noFill/>
            <a:ln cap="flat" cmpd="sng" w="12700">
              <a:solidFill>
                <a:schemeClr val="dk1"/>
              </a:solidFill>
              <a:prstDash val="solid"/>
              <a:miter lim="800000"/>
              <a:headEnd len="med" w="med" type="none"/>
              <a:tailEnd len="med" w="med" type="none"/>
            </a:ln>
          </p:spPr>
        </p:cxnSp>
      </p:gr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8"/>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Obtrusive vs. Unobtrusive Methods</a:t>
            </a:r>
            <a:endParaRPr/>
          </a:p>
        </p:txBody>
      </p:sp>
      <p:sp>
        <p:nvSpPr>
          <p:cNvPr id="277" name="Google Shape;277;p18"/>
          <p:cNvSpPr txBox="1"/>
          <p:nvPr>
            <p:ph idx="1" type="body"/>
          </p:nvPr>
        </p:nvSpPr>
        <p:spPr>
          <a:xfrm>
            <a:off x="558800" y="2057400"/>
            <a:ext cx="4089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FFFF66"/>
              </a:buClr>
              <a:buSzPts val="4000"/>
              <a:buFont typeface="Helvetica Neue"/>
              <a:buNone/>
            </a:pPr>
            <a:r>
              <a:rPr b="1" i="0" lang="en-US" sz="4000" u="none">
                <a:solidFill>
                  <a:srgbClr val="FFFF66"/>
                </a:solidFill>
                <a:latin typeface="Helvetica Neue"/>
                <a:ea typeface="Helvetica Neue"/>
                <a:cs typeface="Helvetica Neue"/>
                <a:sym typeface="Helvetica Neue"/>
              </a:rPr>
              <a:t>      Obtrusive  </a:t>
            </a:r>
            <a:endParaRPr/>
          </a:p>
          <a:p>
            <a:pPr indent="-342900" lvl="0" marL="342900" marR="0" rtl="0" algn="l">
              <a:lnSpc>
                <a:spcPct val="90000"/>
              </a:lnSpc>
              <a:spcBef>
                <a:spcPts val="560"/>
              </a:spcBef>
              <a:spcAft>
                <a:spcPts val="0"/>
              </a:spcAft>
              <a:buClr>
                <a:srgbClr val="FFFF66"/>
              </a:buClr>
              <a:buSzPts val="2800"/>
              <a:buFont typeface="Helvetica Neue"/>
              <a:buNone/>
            </a:pPr>
            <a:r>
              <a:rPr b="0" i="0" lang="en-US" sz="2800" u="none">
                <a:solidFill>
                  <a:srgbClr val="FFFF66"/>
                </a:solidFill>
                <a:latin typeface="Helvetica Neue"/>
                <a:ea typeface="Helvetica Neue"/>
                <a:cs typeface="Helvetica Neue"/>
                <a:sym typeface="Helvetica Neue"/>
              </a:rPr>
              <a:t>    data collection methods that directly obtain information from those being evaluated</a:t>
            </a:r>
            <a:endParaRPr/>
          </a:p>
          <a:p>
            <a:pPr indent="-285750" lvl="1" marL="742950" marR="0" rtl="0" algn="l">
              <a:lnSpc>
                <a:spcPct val="90000"/>
              </a:lnSpc>
              <a:spcBef>
                <a:spcPts val="48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e.g. interviews, surveys, focus groups</a:t>
            </a:r>
            <a:endParaRPr/>
          </a:p>
        </p:txBody>
      </p:sp>
      <p:sp>
        <p:nvSpPr>
          <p:cNvPr id="278" name="Google Shape;278;p18"/>
          <p:cNvSpPr txBox="1"/>
          <p:nvPr>
            <p:ph idx="2" type="body"/>
          </p:nvPr>
        </p:nvSpPr>
        <p:spPr>
          <a:xfrm>
            <a:off x="4800600" y="2057400"/>
            <a:ext cx="4111625"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     </a:t>
            </a:r>
            <a:r>
              <a:rPr b="0" i="0" lang="en-US" sz="3200" u="none" cap="none" strike="noStrike">
                <a:solidFill>
                  <a:srgbClr val="FFFF66"/>
                </a:solidFill>
                <a:latin typeface="Helvetica Neue"/>
                <a:ea typeface="Helvetica Neue"/>
                <a:cs typeface="Helvetica Neue"/>
                <a:sym typeface="Helvetica Neue"/>
              </a:rPr>
              <a:t> </a:t>
            </a:r>
            <a:r>
              <a:rPr b="1" i="0" lang="en-US" sz="4000" u="none" cap="none" strike="noStrike">
                <a:solidFill>
                  <a:srgbClr val="FFFF66"/>
                </a:solidFill>
                <a:latin typeface="Helvetica Neue"/>
                <a:ea typeface="Helvetica Neue"/>
                <a:cs typeface="Helvetica Neue"/>
                <a:sym typeface="Helvetica Neue"/>
              </a:rPr>
              <a:t>Unobtrusive</a:t>
            </a:r>
            <a:r>
              <a:rPr b="0" i="0" lang="en-US" sz="3200" u="sng" cap="none" strike="noStrike">
                <a:solidFill>
                  <a:srgbClr val="FFFF66"/>
                </a:solidFill>
                <a:latin typeface="Helvetica Neue"/>
                <a:ea typeface="Helvetica Neue"/>
                <a:cs typeface="Helvetica Neue"/>
                <a:sym typeface="Helvetica Neue"/>
              </a:rPr>
              <a:t> </a:t>
            </a:r>
            <a:r>
              <a:rPr b="0" i="0" lang="en-US" sz="2800" u="none" cap="none" strike="noStrike">
                <a:solidFill>
                  <a:srgbClr val="FFFF66"/>
                </a:solidFill>
                <a:latin typeface="Helvetica Neue"/>
                <a:ea typeface="Helvetica Neue"/>
                <a:cs typeface="Helvetica Neue"/>
                <a:sym typeface="Helvetica Neue"/>
              </a:rPr>
              <a:t>data collection methods that do not collect information directly from evaluees</a:t>
            </a:r>
            <a:endParaRPr/>
          </a:p>
          <a:p>
            <a:pPr indent="-285750" lvl="1" marL="742950" marR="0" rtl="0" algn="l">
              <a:lnSpc>
                <a:spcPct val="90000"/>
              </a:lnSpc>
              <a:spcBef>
                <a:spcPts val="48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    e.g., document analysis, GoogleEarth,    observation at a distance, trash of the stars</a:t>
            </a:r>
            <a:endParaRPr/>
          </a:p>
          <a:p>
            <a:pPr indent="-190500" lvl="0" marL="342900" marR="0" rtl="0" algn="l">
              <a:spcBef>
                <a:spcPts val="480"/>
              </a:spcBef>
              <a:spcAft>
                <a:spcPts val="0"/>
              </a:spcAft>
              <a:buClr>
                <a:srgbClr val="FFFF66"/>
              </a:buClr>
              <a:buSzPts val="2400"/>
              <a:buFont typeface="Helvetica Neue"/>
              <a:buNone/>
            </a:pPr>
            <a:r>
              <a:t/>
            </a:r>
            <a:endParaRPr b="0" i="0" sz="2400" u="none" cap="none" strike="noStrike">
              <a:solidFill>
                <a:srgbClr val="FFFF66"/>
              </a:solidFill>
              <a:latin typeface="Helvetica Neue"/>
              <a:ea typeface="Helvetica Neue"/>
              <a:cs typeface="Helvetica Neue"/>
              <a:sym typeface="Helvetica Neue"/>
            </a:endParaRPr>
          </a:p>
        </p:txBody>
      </p:sp>
      <p:sp>
        <p:nvSpPr>
          <p:cNvPr id="279" name="Google Shape;279;p18"/>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500"/>
                                        <p:tgtEl>
                                          <p:spTgt spid="278">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Effect filter="fade" transition="in">
                                      <p:cBhvr>
                                        <p:cTn dur="500"/>
                                        <p:tgtEl>
                                          <p:spTgt spid="278">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Effect filter="fade" transition="in">
                                      <p:cBhvr>
                                        <p:cTn dur="500"/>
                                        <p:tgtEl>
                                          <p:spTgt spid="27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9"/>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286" name="Google Shape;286;p19"/>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How to Decide on Data Collection Approach</a:t>
            </a:r>
            <a:endParaRPr/>
          </a:p>
        </p:txBody>
      </p:sp>
      <p:sp>
        <p:nvSpPr>
          <p:cNvPr id="287" name="Google Shape;287;p19"/>
          <p:cNvSpPr txBox="1"/>
          <p:nvPr>
            <p:ph idx="1" type="body"/>
          </p:nvPr>
        </p:nvSpPr>
        <p:spPr>
          <a:xfrm>
            <a:off x="838200" y="2212975"/>
            <a:ext cx="7772400" cy="39592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Choice depends on the situation</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Each technique is more appropriate in some situations than others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Caution: All techniques are subject to bias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
          <p:cNvSpPr/>
          <p:nvPr/>
        </p:nvSpPr>
        <p:spPr>
          <a:xfrm>
            <a:off x="592137" y="1720850"/>
            <a:ext cx="7959725" cy="3475037"/>
          </a:xfrm>
          <a:custGeom>
            <a:rect b="b" l="l" r="r" t="t"/>
            <a:pathLst>
              <a:path extrusionOk="0" h="3474720" w="7959725">
                <a:moveTo>
                  <a:pt x="579132" y="0"/>
                </a:moveTo>
                <a:lnTo>
                  <a:pt x="7959725" y="0"/>
                </a:lnTo>
                <a:lnTo>
                  <a:pt x="7959725" y="2895588"/>
                </a:lnTo>
                <a:lnTo>
                  <a:pt x="7959725" y="2895588"/>
                </a:lnTo>
                <a:cubicBezTo>
                  <a:pt x="7959725" y="2971638"/>
                  <a:pt x="7944744" y="3046950"/>
                  <a:pt x="7915641" y="3117212"/>
                </a:cubicBezTo>
                <a:cubicBezTo>
                  <a:pt x="7886537" y="3187474"/>
                  <a:pt x="7843877" y="3251320"/>
                  <a:pt x="7790101" y="3305096"/>
                </a:cubicBezTo>
                <a:cubicBezTo>
                  <a:pt x="7736325" y="3358872"/>
                  <a:pt x="7672479" y="3401532"/>
                  <a:pt x="7602217" y="3430636"/>
                </a:cubicBezTo>
                <a:cubicBezTo>
                  <a:pt x="7531955" y="3459739"/>
                  <a:pt x="7456643" y="3474720"/>
                  <a:pt x="7380593" y="3474720"/>
                </a:cubicBezTo>
                <a:lnTo>
                  <a:pt x="0" y="3474720"/>
                </a:lnTo>
                <a:lnTo>
                  <a:pt x="0" y="579132"/>
                </a:lnTo>
                <a:lnTo>
                  <a:pt x="0" y="579132"/>
                </a:lnTo>
                <a:cubicBezTo>
                  <a:pt x="0" y="503081"/>
                  <a:pt x="14980" y="427769"/>
                  <a:pt x="44084" y="357507"/>
                </a:cubicBezTo>
                <a:cubicBezTo>
                  <a:pt x="73187" y="287246"/>
                  <a:pt x="115848" y="223400"/>
                  <a:pt x="169624" y="169624"/>
                </a:cubicBezTo>
                <a:cubicBezTo>
                  <a:pt x="223400" y="115848"/>
                  <a:pt x="287246" y="73187"/>
                  <a:pt x="357508" y="44084"/>
                </a:cubicBezTo>
                <a:cubicBezTo>
                  <a:pt x="427770" y="14981"/>
                  <a:pt x="503082" y="0"/>
                  <a:pt x="579133" y="1"/>
                </a:cubicBezTo>
                <a:close/>
              </a:path>
            </a:pathLst>
          </a:custGeom>
          <a:gradFill>
            <a:gsLst>
              <a:gs pos="0">
                <a:srgbClr val="90FFDA"/>
              </a:gs>
              <a:gs pos="35000">
                <a:srgbClr val="B2FFE3"/>
              </a:gs>
              <a:gs pos="100000">
                <a:srgbClr val="E0FFF4"/>
              </a:gs>
            </a:gsLst>
            <a:lin ang="16200000" scaled="0"/>
          </a:gradFill>
          <a:ln cap="flat" cmpd="sng" w="9525">
            <a:solidFill>
              <a:srgbClr val="00CC98"/>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1" i="0" sz="2000" u="none">
              <a:solidFill>
                <a:schemeClr val="dk1"/>
              </a:solidFill>
              <a:latin typeface="Helvetica Neue"/>
              <a:ea typeface="Helvetica Neue"/>
              <a:cs typeface="Helvetica Neue"/>
              <a:sym typeface="Helvetica Neue"/>
            </a:endParaRPr>
          </a:p>
        </p:txBody>
      </p:sp>
      <p:sp>
        <p:nvSpPr>
          <p:cNvPr id="137" name="Google Shape;137;p2"/>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138" name="Google Shape;138;p2"/>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Introduction</a:t>
            </a:r>
            <a:endParaRPr/>
          </a:p>
        </p:txBody>
      </p:sp>
      <p:sp>
        <p:nvSpPr>
          <p:cNvPr id="139" name="Google Shape;139;p2"/>
          <p:cNvSpPr txBox="1"/>
          <p:nvPr>
            <p:ph idx="1" type="body"/>
          </p:nvPr>
        </p:nvSpPr>
        <p:spPr>
          <a:xfrm>
            <a:off x="838200" y="2217737"/>
            <a:ext cx="7772400" cy="36798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Helvetica Neue"/>
              <a:buChar char="•"/>
            </a:pPr>
            <a:r>
              <a:rPr b="0" i="0" lang="en-US" sz="3200" u="none">
                <a:solidFill>
                  <a:schemeClr val="dk1"/>
                </a:solidFill>
                <a:latin typeface="Helvetica Neue"/>
                <a:ea typeface="Helvetica Neue"/>
                <a:cs typeface="Helvetica Neue"/>
                <a:sym typeface="Helvetica Neue"/>
              </a:rPr>
              <a:t>Data Collection Strategies</a:t>
            </a:r>
            <a:endParaRPr/>
          </a:p>
          <a:p>
            <a:pPr indent="-342900" lvl="0" marL="342900" rtl="0" algn="l">
              <a:lnSpc>
                <a:spcPct val="100000"/>
              </a:lnSpc>
              <a:spcBef>
                <a:spcPts val="640"/>
              </a:spcBef>
              <a:spcAft>
                <a:spcPts val="0"/>
              </a:spcAft>
              <a:buClr>
                <a:schemeClr val="dk1"/>
              </a:buClr>
              <a:buSzPts val="3200"/>
              <a:buFont typeface="Helvetica Neue"/>
              <a:buChar char="•"/>
            </a:pPr>
            <a:r>
              <a:rPr b="0" i="0" lang="en-US" sz="3200" u="none">
                <a:solidFill>
                  <a:schemeClr val="dk1"/>
                </a:solidFill>
                <a:latin typeface="Helvetica Neue"/>
                <a:ea typeface="Helvetica Neue"/>
                <a:cs typeface="Helvetica Neue"/>
                <a:sym typeface="Helvetica Neue"/>
              </a:rPr>
              <a:t>Characteristics of Good Measures</a:t>
            </a:r>
            <a:endParaRPr/>
          </a:p>
          <a:p>
            <a:pPr indent="-342900" lvl="0" marL="342900" rtl="0" algn="l">
              <a:lnSpc>
                <a:spcPct val="100000"/>
              </a:lnSpc>
              <a:spcBef>
                <a:spcPts val="640"/>
              </a:spcBef>
              <a:spcAft>
                <a:spcPts val="0"/>
              </a:spcAft>
              <a:buClr>
                <a:schemeClr val="dk1"/>
              </a:buClr>
              <a:buSzPts val="3200"/>
              <a:buFont typeface="Helvetica Neue"/>
              <a:buChar char="•"/>
            </a:pPr>
            <a:r>
              <a:rPr b="0" i="0" lang="en-US" sz="3200" u="none">
                <a:solidFill>
                  <a:schemeClr val="dk1"/>
                </a:solidFill>
                <a:latin typeface="Helvetica Neue"/>
                <a:ea typeface="Helvetica Neue"/>
                <a:cs typeface="Helvetica Neue"/>
                <a:sym typeface="Helvetica Neue"/>
              </a:rPr>
              <a:t>Quantitative and Qualitative Data</a:t>
            </a:r>
            <a:endParaRPr/>
          </a:p>
          <a:p>
            <a:pPr indent="-342900" lvl="0" marL="342900" rtl="0" algn="l">
              <a:lnSpc>
                <a:spcPct val="100000"/>
              </a:lnSpc>
              <a:spcBef>
                <a:spcPts val="640"/>
              </a:spcBef>
              <a:spcAft>
                <a:spcPts val="0"/>
              </a:spcAft>
              <a:buClr>
                <a:schemeClr val="dk1"/>
              </a:buClr>
              <a:buSzPts val="3200"/>
              <a:buFont typeface="Helvetica Neue"/>
              <a:buChar char="•"/>
            </a:pPr>
            <a:r>
              <a:rPr b="0" i="0" lang="en-US" sz="3200" u="none">
                <a:solidFill>
                  <a:schemeClr val="dk1"/>
                </a:solidFill>
                <a:latin typeface="Helvetica Neue"/>
                <a:ea typeface="Helvetica Neue"/>
                <a:cs typeface="Helvetica Neue"/>
                <a:sym typeface="Helvetica Neue"/>
              </a:rPr>
              <a:t>Tools for Collecting Data</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500"/>
                                        <p:tgtEl>
                                          <p:spTgt spid="139">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500"/>
                                        <p:tgtEl>
                                          <p:spTgt spid="139">
                                            <p:txEl>
                                              <p:pRg end="1" st="1"/>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500"/>
                                        <p:tgtEl>
                                          <p:spTgt spid="139">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500"/>
                                        <p:tgtEl>
                                          <p:spTgt spid="13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0"/>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Triangulation to Increase Accuracy of Data</a:t>
            </a:r>
            <a:endParaRPr/>
          </a:p>
        </p:txBody>
      </p:sp>
      <p:sp>
        <p:nvSpPr>
          <p:cNvPr id="293" name="Google Shape;293;p20"/>
          <p:cNvSpPr txBox="1"/>
          <p:nvPr>
            <p:ph idx="1" type="body"/>
          </p:nvPr>
        </p:nvSpPr>
        <p:spPr>
          <a:xfrm>
            <a:off x="509587" y="1949450"/>
            <a:ext cx="8169275" cy="42227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Triangulation of methods</a:t>
            </a:r>
            <a:endParaRPr/>
          </a:p>
          <a:p>
            <a:pPr indent="-285750" lvl="1" marL="742950" marR="0" rtl="0" algn="l">
              <a:lnSpc>
                <a:spcPct val="100000"/>
              </a:lnSpc>
              <a:spcBef>
                <a:spcPts val="560"/>
              </a:spcBef>
              <a:spcAft>
                <a:spcPts val="0"/>
              </a:spcAft>
              <a:buClr>
                <a:srgbClr val="FFFF66"/>
              </a:buClr>
              <a:buSzPts val="2800"/>
              <a:buFont typeface="Helvetica Neue"/>
              <a:buChar char="–"/>
            </a:pPr>
            <a:r>
              <a:rPr b="0" i="0" lang="en-US" sz="2800" u="none" cap="none" strike="noStrike">
                <a:solidFill>
                  <a:srgbClr val="FFFF66"/>
                </a:solidFill>
                <a:latin typeface="Helvetica Neue"/>
                <a:ea typeface="Helvetica Neue"/>
                <a:cs typeface="Helvetica Neue"/>
                <a:sym typeface="Helvetica Neue"/>
              </a:rPr>
              <a:t>collection of same information using different methods</a:t>
            </a:r>
            <a:endParaRPr/>
          </a:p>
          <a:p>
            <a:pPr indent="-342900" lvl="0" marL="342900" marR="0" rtl="0" algn="l">
              <a:lnSpc>
                <a:spcPct val="100000"/>
              </a:lnSpc>
              <a:spcBef>
                <a:spcPts val="64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Triangulation of sources</a:t>
            </a:r>
            <a:endParaRPr/>
          </a:p>
          <a:p>
            <a:pPr indent="-285750" lvl="1" marL="742950" marR="0" rtl="0" algn="l">
              <a:lnSpc>
                <a:spcPct val="100000"/>
              </a:lnSpc>
              <a:spcBef>
                <a:spcPts val="560"/>
              </a:spcBef>
              <a:spcAft>
                <a:spcPts val="0"/>
              </a:spcAft>
              <a:buClr>
                <a:srgbClr val="FFFF66"/>
              </a:buClr>
              <a:buSzPts val="2800"/>
              <a:buFont typeface="Helvetica Neue"/>
              <a:buChar char="–"/>
            </a:pPr>
            <a:r>
              <a:rPr b="0" i="0" lang="en-US" sz="2800" u="none" cap="none" strike="noStrike">
                <a:solidFill>
                  <a:srgbClr val="FFFF66"/>
                </a:solidFill>
                <a:latin typeface="Helvetica Neue"/>
                <a:ea typeface="Helvetica Neue"/>
                <a:cs typeface="Helvetica Neue"/>
                <a:sym typeface="Helvetica Neue"/>
              </a:rPr>
              <a:t>collection of same information from a variety of sources</a:t>
            </a:r>
            <a:endParaRPr/>
          </a:p>
          <a:p>
            <a:pPr indent="-342900" lvl="0" marL="342900" marR="0" rtl="0" algn="l">
              <a:lnSpc>
                <a:spcPct val="100000"/>
              </a:lnSpc>
              <a:spcBef>
                <a:spcPts val="64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Triangulation of evaluators</a:t>
            </a:r>
            <a:endParaRPr/>
          </a:p>
          <a:p>
            <a:pPr indent="-285750" lvl="1" marL="742950" marR="0" rtl="0" algn="l">
              <a:lnSpc>
                <a:spcPct val="100000"/>
              </a:lnSpc>
              <a:spcBef>
                <a:spcPts val="560"/>
              </a:spcBef>
              <a:spcAft>
                <a:spcPts val="0"/>
              </a:spcAft>
              <a:buClr>
                <a:srgbClr val="FFFF66"/>
              </a:buClr>
              <a:buSzPts val="2800"/>
              <a:buFont typeface="Helvetica Neue"/>
              <a:buChar char="–"/>
            </a:pPr>
            <a:r>
              <a:rPr b="0" i="0" lang="en-US" sz="2800" u="none" cap="none" strike="noStrike">
                <a:solidFill>
                  <a:srgbClr val="FFFF66"/>
                </a:solidFill>
                <a:latin typeface="Helvetica Neue"/>
                <a:ea typeface="Helvetica Neue"/>
                <a:cs typeface="Helvetica Neue"/>
                <a:sym typeface="Helvetica Neue"/>
              </a:rPr>
              <a:t>collection of same information from more than one evaluator</a:t>
            </a:r>
            <a:endParaRPr/>
          </a:p>
        </p:txBody>
      </p:sp>
      <p:sp>
        <p:nvSpPr>
          <p:cNvPr id="294" name="Google Shape;294;p20"/>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1"/>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301" name="Google Shape;301;p21"/>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Data Collection Tools</a:t>
            </a:r>
            <a:endParaRPr/>
          </a:p>
        </p:txBody>
      </p:sp>
      <p:sp>
        <p:nvSpPr>
          <p:cNvPr id="302" name="Google Shape;302;p21"/>
          <p:cNvSpPr txBox="1"/>
          <p:nvPr>
            <p:ph idx="1" type="body"/>
          </p:nvPr>
        </p:nvSpPr>
        <p:spPr>
          <a:xfrm>
            <a:off x="804862" y="1868487"/>
            <a:ext cx="7772400" cy="42862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Participatory Methods</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Records and Secondary Data</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Observation</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Surveys and Interviews</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Focus Groups</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Diaries, Journals, Self-reported Checklists</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Expert Judgment</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Delphi Technique</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Other Tools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par>
                          <p:cTn fill="hold">
                            <p:stCondLst>
                              <p:cond delay="500"/>
                            </p:stCondLst>
                            <p:childTnLst>
                              <p:par>
                                <p:cTn fill="hold" nodeType="afterEffect" presetClass="entr" presetID="10" presetSubtype="0">
                                  <p:stCondLst>
                                    <p:cond delay="50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500"/>
                                        <p:tgtEl>
                                          <p:spTgt spid="302">
                                            <p:txEl>
                                              <p:pRg end="0" st="0"/>
                                            </p:txEl>
                                          </p:spTgt>
                                        </p:tgtEl>
                                      </p:cBhvr>
                                    </p:animEffect>
                                  </p:childTnLst>
                                </p:cTn>
                              </p:par>
                            </p:childTnLst>
                          </p:cTn>
                        </p:par>
                        <p:par>
                          <p:cTn fill="hold">
                            <p:stCondLst>
                              <p:cond delay="1000"/>
                            </p:stCondLst>
                            <p:childTnLst>
                              <p:par>
                                <p:cTn fill="hold" nodeType="afterEffect" presetClass="entr" presetID="10" presetSubtype="0">
                                  <p:stCondLst>
                                    <p:cond delay="500"/>
                                  </p:stCondLst>
                                  <p:childTnLst>
                                    <p:set>
                                      <p:cBhvr>
                                        <p:cTn dur="1" fill="hold">
                                          <p:stCondLst>
                                            <p:cond delay="0"/>
                                          </p:stCondLst>
                                        </p:cTn>
                                        <p:tgtEl>
                                          <p:spTgt spid="302">
                                            <p:txEl>
                                              <p:pRg end="1" st="1"/>
                                            </p:txEl>
                                          </p:spTgt>
                                        </p:tgtEl>
                                        <p:attrNameLst>
                                          <p:attrName>style.visibility</p:attrName>
                                        </p:attrNameLst>
                                      </p:cBhvr>
                                      <p:to>
                                        <p:strVal val="visible"/>
                                      </p:to>
                                    </p:set>
                                    <p:animEffect filter="fade" transition="in">
                                      <p:cBhvr>
                                        <p:cTn dur="500"/>
                                        <p:tgtEl>
                                          <p:spTgt spid="302">
                                            <p:txEl>
                                              <p:pRg end="1" st="1"/>
                                            </p:txEl>
                                          </p:spTgt>
                                        </p:tgtEl>
                                      </p:cBhvr>
                                    </p:animEffect>
                                  </p:childTnLst>
                                </p:cTn>
                              </p:par>
                            </p:childTnLst>
                          </p:cTn>
                        </p:par>
                        <p:par>
                          <p:cTn fill="hold">
                            <p:stCondLst>
                              <p:cond delay="1500"/>
                            </p:stCondLst>
                            <p:childTnLst>
                              <p:par>
                                <p:cTn fill="hold" nodeType="afterEffect" presetClass="entr" presetID="10" presetSubtype="0">
                                  <p:stCondLst>
                                    <p:cond delay="500"/>
                                  </p:stCondLst>
                                  <p:childTnLst>
                                    <p:set>
                                      <p:cBhvr>
                                        <p:cTn dur="1" fill="hold">
                                          <p:stCondLst>
                                            <p:cond delay="0"/>
                                          </p:stCondLst>
                                        </p:cTn>
                                        <p:tgtEl>
                                          <p:spTgt spid="302">
                                            <p:txEl>
                                              <p:pRg end="2" st="2"/>
                                            </p:txEl>
                                          </p:spTgt>
                                        </p:tgtEl>
                                        <p:attrNameLst>
                                          <p:attrName>style.visibility</p:attrName>
                                        </p:attrNameLst>
                                      </p:cBhvr>
                                      <p:to>
                                        <p:strVal val="visible"/>
                                      </p:to>
                                    </p:set>
                                    <p:animEffect filter="fade" transition="in">
                                      <p:cBhvr>
                                        <p:cTn dur="500"/>
                                        <p:tgtEl>
                                          <p:spTgt spid="302">
                                            <p:txEl>
                                              <p:pRg end="2" st="2"/>
                                            </p:txEl>
                                          </p:spTgt>
                                        </p:tgtEl>
                                      </p:cBhvr>
                                    </p:animEffect>
                                  </p:childTnLst>
                                </p:cTn>
                              </p:par>
                            </p:childTnLst>
                          </p:cTn>
                        </p:par>
                        <p:par>
                          <p:cTn fill="hold">
                            <p:stCondLst>
                              <p:cond delay="2000"/>
                            </p:stCondLst>
                            <p:childTnLst>
                              <p:par>
                                <p:cTn fill="hold" nodeType="afterEffect" presetClass="entr" presetID="10" presetSubtype="0">
                                  <p:stCondLst>
                                    <p:cond delay="500"/>
                                  </p:stCondLst>
                                  <p:childTnLst>
                                    <p:set>
                                      <p:cBhvr>
                                        <p:cTn dur="1" fill="hold">
                                          <p:stCondLst>
                                            <p:cond delay="0"/>
                                          </p:stCondLst>
                                        </p:cTn>
                                        <p:tgtEl>
                                          <p:spTgt spid="302">
                                            <p:txEl>
                                              <p:pRg end="3" st="3"/>
                                            </p:txEl>
                                          </p:spTgt>
                                        </p:tgtEl>
                                        <p:attrNameLst>
                                          <p:attrName>style.visibility</p:attrName>
                                        </p:attrNameLst>
                                      </p:cBhvr>
                                      <p:to>
                                        <p:strVal val="visible"/>
                                      </p:to>
                                    </p:set>
                                    <p:animEffect filter="fade" transition="in">
                                      <p:cBhvr>
                                        <p:cTn dur="500"/>
                                        <p:tgtEl>
                                          <p:spTgt spid="302">
                                            <p:txEl>
                                              <p:pRg end="3" st="3"/>
                                            </p:txEl>
                                          </p:spTgt>
                                        </p:tgtEl>
                                      </p:cBhvr>
                                    </p:animEffect>
                                  </p:childTnLst>
                                </p:cTn>
                              </p:par>
                            </p:childTnLst>
                          </p:cTn>
                        </p:par>
                        <p:par>
                          <p:cTn fill="hold">
                            <p:stCondLst>
                              <p:cond delay="2500"/>
                            </p:stCondLst>
                            <p:childTnLst>
                              <p:par>
                                <p:cTn fill="hold" nodeType="afterEffect" presetClass="entr" presetID="10" presetSubtype="0">
                                  <p:stCondLst>
                                    <p:cond delay="500"/>
                                  </p:stCondLst>
                                  <p:childTnLst>
                                    <p:set>
                                      <p:cBhvr>
                                        <p:cTn dur="1" fill="hold">
                                          <p:stCondLst>
                                            <p:cond delay="0"/>
                                          </p:stCondLst>
                                        </p:cTn>
                                        <p:tgtEl>
                                          <p:spTgt spid="302">
                                            <p:txEl>
                                              <p:pRg end="4" st="4"/>
                                            </p:txEl>
                                          </p:spTgt>
                                        </p:tgtEl>
                                        <p:attrNameLst>
                                          <p:attrName>style.visibility</p:attrName>
                                        </p:attrNameLst>
                                      </p:cBhvr>
                                      <p:to>
                                        <p:strVal val="visible"/>
                                      </p:to>
                                    </p:set>
                                    <p:animEffect filter="fade" transition="in">
                                      <p:cBhvr>
                                        <p:cTn dur="500"/>
                                        <p:tgtEl>
                                          <p:spTgt spid="302">
                                            <p:txEl>
                                              <p:pRg end="4" st="4"/>
                                            </p:txEl>
                                          </p:spTgt>
                                        </p:tgtEl>
                                      </p:cBhvr>
                                    </p:animEffect>
                                  </p:childTnLst>
                                </p:cTn>
                              </p:par>
                            </p:childTnLst>
                          </p:cTn>
                        </p:par>
                        <p:par>
                          <p:cTn fill="hold">
                            <p:stCondLst>
                              <p:cond delay="3000"/>
                            </p:stCondLst>
                            <p:childTnLst>
                              <p:par>
                                <p:cTn fill="hold" nodeType="afterEffect" presetClass="entr" presetID="10" presetSubtype="0">
                                  <p:stCondLst>
                                    <p:cond delay="500"/>
                                  </p:stCondLst>
                                  <p:childTnLst>
                                    <p:set>
                                      <p:cBhvr>
                                        <p:cTn dur="1" fill="hold">
                                          <p:stCondLst>
                                            <p:cond delay="0"/>
                                          </p:stCondLst>
                                        </p:cTn>
                                        <p:tgtEl>
                                          <p:spTgt spid="302">
                                            <p:txEl>
                                              <p:pRg end="5" st="5"/>
                                            </p:txEl>
                                          </p:spTgt>
                                        </p:tgtEl>
                                        <p:attrNameLst>
                                          <p:attrName>style.visibility</p:attrName>
                                        </p:attrNameLst>
                                      </p:cBhvr>
                                      <p:to>
                                        <p:strVal val="visible"/>
                                      </p:to>
                                    </p:set>
                                    <p:animEffect filter="fade" transition="in">
                                      <p:cBhvr>
                                        <p:cTn dur="500"/>
                                        <p:tgtEl>
                                          <p:spTgt spid="302">
                                            <p:txEl>
                                              <p:pRg end="5" st="5"/>
                                            </p:txEl>
                                          </p:spTgt>
                                        </p:tgtEl>
                                      </p:cBhvr>
                                    </p:animEffect>
                                  </p:childTnLst>
                                </p:cTn>
                              </p:par>
                            </p:childTnLst>
                          </p:cTn>
                        </p:par>
                        <p:par>
                          <p:cTn fill="hold">
                            <p:stCondLst>
                              <p:cond delay="3500"/>
                            </p:stCondLst>
                            <p:childTnLst>
                              <p:par>
                                <p:cTn fill="hold" nodeType="afterEffect" presetClass="entr" presetID="10" presetSubtype="0">
                                  <p:stCondLst>
                                    <p:cond delay="500"/>
                                  </p:stCondLst>
                                  <p:childTnLst>
                                    <p:set>
                                      <p:cBhvr>
                                        <p:cTn dur="1" fill="hold">
                                          <p:stCondLst>
                                            <p:cond delay="0"/>
                                          </p:stCondLst>
                                        </p:cTn>
                                        <p:tgtEl>
                                          <p:spTgt spid="302">
                                            <p:txEl>
                                              <p:pRg end="6" st="6"/>
                                            </p:txEl>
                                          </p:spTgt>
                                        </p:tgtEl>
                                        <p:attrNameLst>
                                          <p:attrName>style.visibility</p:attrName>
                                        </p:attrNameLst>
                                      </p:cBhvr>
                                      <p:to>
                                        <p:strVal val="visible"/>
                                      </p:to>
                                    </p:set>
                                    <p:animEffect filter="fade" transition="in">
                                      <p:cBhvr>
                                        <p:cTn dur="500"/>
                                        <p:tgtEl>
                                          <p:spTgt spid="302">
                                            <p:txEl>
                                              <p:pRg end="6" st="6"/>
                                            </p:txEl>
                                          </p:spTgt>
                                        </p:tgtEl>
                                      </p:cBhvr>
                                    </p:animEffect>
                                  </p:childTnLst>
                                </p:cTn>
                              </p:par>
                            </p:childTnLst>
                          </p:cTn>
                        </p:par>
                        <p:par>
                          <p:cTn fill="hold">
                            <p:stCondLst>
                              <p:cond delay="4000"/>
                            </p:stCondLst>
                            <p:childTnLst>
                              <p:par>
                                <p:cTn fill="hold" nodeType="afterEffect" presetClass="entr" presetID="10" presetSubtype="0">
                                  <p:stCondLst>
                                    <p:cond delay="500"/>
                                  </p:stCondLst>
                                  <p:childTnLst>
                                    <p:set>
                                      <p:cBhvr>
                                        <p:cTn dur="1" fill="hold">
                                          <p:stCondLst>
                                            <p:cond delay="0"/>
                                          </p:stCondLst>
                                        </p:cTn>
                                        <p:tgtEl>
                                          <p:spTgt spid="302">
                                            <p:txEl>
                                              <p:pRg end="7" st="7"/>
                                            </p:txEl>
                                          </p:spTgt>
                                        </p:tgtEl>
                                        <p:attrNameLst>
                                          <p:attrName>style.visibility</p:attrName>
                                        </p:attrNameLst>
                                      </p:cBhvr>
                                      <p:to>
                                        <p:strVal val="visible"/>
                                      </p:to>
                                    </p:set>
                                    <p:animEffect filter="fade" transition="in">
                                      <p:cBhvr>
                                        <p:cTn dur="500"/>
                                        <p:tgtEl>
                                          <p:spTgt spid="302">
                                            <p:txEl>
                                              <p:pRg end="7" st="7"/>
                                            </p:txEl>
                                          </p:spTgt>
                                        </p:tgtEl>
                                      </p:cBhvr>
                                    </p:animEffect>
                                  </p:childTnLst>
                                </p:cTn>
                              </p:par>
                            </p:childTnLst>
                          </p:cTn>
                        </p:par>
                        <p:par>
                          <p:cTn fill="hold">
                            <p:stCondLst>
                              <p:cond delay="4500"/>
                            </p:stCondLst>
                            <p:childTnLst>
                              <p:par>
                                <p:cTn fill="hold" nodeType="afterEffect" presetClass="entr" presetID="10" presetSubtype="0">
                                  <p:stCondLst>
                                    <p:cond delay="500"/>
                                  </p:stCondLst>
                                  <p:childTnLst>
                                    <p:set>
                                      <p:cBhvr>
                                        <p:cTn dur="1" fill="hold">
                                          <p:stCondLst>
                                            <p:cond delay="0"/>
                                          </p:stCondLst>
                                        </p:cTn>
                                        <p:tgtEl>
                                          <p:spTgt spid="302">
                                            <p:txEl>
                                              <p:pRg end="8" st="8"/>
                                            </p:txEl>
                                          </p:spTgt>
                                        </p:tgtEl>
                                        <p:attrNameLst>
                                          <p:attrName>style.visibility</p:attrName>
                                        </p:attrNameLst>
                                      </p:cBhvr>
                                      <p:to>
                                        <p:strVal val="visible"/>
                                      </p:to>
                                    </p:set>
                                    <p:animEffect filter="fade" transition="in">
                                      <p:cBhvr>
                                        <p:cTn dur="500"/>
                                        <p:tgtEl>
                                          <p:spTgt spid="30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2"/>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309" name="Google Shape;309;p22"/>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Tool 1: Participatory Methods</a:t>
            </a:r>
            <a:endParaRPr/>
          </a:p>
        </p:txBody>
      </p:sp>
      <p:sp>
        <p:nvSpPr>
          <p:cNvPr id="310" name="Google Shape;310;p22"/>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Involve groups or communities heavily in data collection</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Examples:</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community meetings</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mapping </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transect walks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3"/>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Community Meetings</a:t>
            </a:r>
            <a:endParaRPr/>
          </a:p>
        </p:txBody>
      </p:sp>
      <p:sp>
        <p:nvSpPr>
          <p:cNvPr id="316" name="Google Shape;316;p23"/>
          <p:cNvSpPr txBox="1"/>
          <p:nvPr>
            <p:ph idx="1" type="body"/>
          </p:nvPr>
        </p:nvSpPr>
        <p:spPr>
          <a:xfrm>
            <a:off x="838200" y="1935162"/>
            <a:ext cx="7772400" cy="42370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One of the most common participatory methods</a:t>
            </a:r>
            <a:endParaRPr/>
          </a:p>
          <a:p>
            <a:pPr indent="-342900" lvl="0" marL="342900" marR="0" rtl="0" algn="l">
              <a:lnSpc>
                <a:spcPct val="100000"/>
              </a:lnSpc>
              <a:spcBef>
                <a:spcPts val="64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Must be well organized </a:t>
            </a:r>
            <a:endParaRPr/>
          </a:p>
          <a:p>
            <a:pPr indent="-285750" lvl="1" marL="742950" marR="0" rtl="0" algn="l">
              <a:lnSpc>
                <a:spcPct val="100000"/>
              </a:lnSpc>
              <a:spcBef>
                <a:spcPts val="560"/>
              </a:spcBef>
              <a:spcAft>
                <a:spcPts val="0"/>
              </a:spcAft>
              <a:buClr>
                <a:srgbClr val="FFFF66"/>
              </a:buClr>
              <a:buSzPts val="2800"/>
              <a:buFont typeface="Helvetica Neue"/>
              <a:buChar char="–"/>
            </a:pPr>
            <a:r>
              <a:rPr b="0" i="0" lang="en-US" sz="2800" u="none" cap="none" strike="noStrike">
                <a:solidFill>
                  <a:srgbClr val="FFFF66"/>
                </a:solidFill>
                <a:latin typeface="Helvetica Neue"/>
                <a:ea typeface="Helvetica Neue"/>
                <a:cs typeface="Helvetica Neue"/>
                <a:sym typeface="Helvetica Neue"/>
              </a:rPr>
              <a:t>agree on purpose</a:t>
            </a:r>
            <a:endParaRPr/>
          </a:p>
          <a:p>
            <a:pPr indent="-285750" lvl="1" marL="742950" marR="0" rtl="0" algn="l">
              <a:lnSpc>
                <a:spcPct val="100000"/>
              </a:lnSpc>
              <a:spcBef>
                <a:spcPts val="560"/>
              </a:spcBef>
              <a:spcAft>
                <a:spcPts val="0"/>
              </a:spcAft>
              <a:buClr>
                <a:srgbClr val="FFFF66"/>
              </a:buClr>
              <a:buSzPts val="2800"/>
              <a:buFont typeface="Helvetica Neue"/>
              <a:buChar char="–"/>
            </a:pPr>
            <a:r>
              <a:rPr b="0" i="0" lang="en-US" sz="2800" u="none" cap="none" strike="noStrike">
                <a:solidFill>
                  <a:srgbClr val="FFFF66"/>
                </a:solidFill>
                <a:latin typeface="Helvetica Neue"/>
                <a:ea typeface="Helvetica Neue"/>
                <a:cs typeface="Helvetica Neue"/>
                <a:sym typeface="Helvetica Neue"/>
              </a:rPr>
              <a:t>establish ground rules</a:t>
            </a:r>
            <a:endParaRPr/>
          </a:p>
          <a:p>
            <a:pPr indent="-228600" lvl="2" marL="1143000" marR="0" rtl="0" algn="l">
              <a:lnSpc>
                <a:spcPct val="100000"/>
              </a:lnSpc>
              <a:spcBef>
                <a:spcPts val="480"/>
              </a:spcBef>
              <a:spcAft>
                <a:spcPts val="0"/>
              </a:spcAft>
              <a:buClr>
                <a:srgbClr val="FFFF66"/>
              </a:buClr>
              <a:buSzPts val="2400"/>
              <a:buFont typeface="Helvetica Neue"/>
              <a:buChar char="•"/>
            </a:pPr>
            <a:r>
              <a:rPr b="0" i="0" lang="en-US" sz="2400" u="none" cap="none" strike="noStrike">
                <a:solidFill>
                  <a:srgbClr val="FFFF66"/>
                </a:solidFill>
                <a:latin typeface="Helvetica Neue"/>
                <a:ea typeface="Helvetica Neue"/>
                <a:cs typeface="Helvetica Neue"/>
                <a:sym typeface="Helvetica Neue"/>
              </a:rPr>
              <a:t>who will speak</a:t>
            </a:r>
            <a:endParaRPr/>
          </a:p>
          <a:p>
            <a:pPr indent="-228600" lvl="2" marL="1143000" marR="0" rtl="0" algn="l">
              <a:lnSpc>
                <a:spcPct val="100000"/>
              </a:lnSpc>
              <a:spcBef>
                <a:spcPts val="480"/>
              </a:spcBef>
              <a:spcAft>
                <a:spcPts val="0"/>
              </a:spcAft>
              <a:buClr>
                <a:srgbClr val="FFFF66"/>
              </a:buClr>
              <a:buSzPts val="2400"/>
              <a:buFont typeface="Helvetica Neue"/>
              <a:buChar char="•"/>
            </a:pPr>
            <a:r>
              <a:rPr b="0" i="0" lang="en-US" sz="2400" u="none" cap="none" strike="noStrike">
                <a:solidFill>
                  <a:srgbClr val="FFFF66"/>
                </a:solidFill>
                <a:latin typeface="Helvetica Neue"/>
                <a:ea typeface="Helvetica Neue"/>
                <a:cs typeface="Helvetica Neue"/>
                <a:sym typeface="Helvetica Neue"/>
              </a:rPr>
              <a:t>time allotted for speakers</a:t>
            </a:r>
            <a:endParaRPr/>
          </a:p>
          <a:p>
            <a:pPr indent="-228600" lvl="2" marL="1143000" marR="0" rtl="0" algn="l">
              <a:lnSpc>
                <a:spcPct val="100000"/>
              </a:lnSpc>
              <a:spcBef>
                <a:spcPts val="480"/>
              </a:spcBef>
              <a:spcAft>
                <a:spcPts val="0"/>
              </a:spcAft>
              <a:buClr>
                <a:srgbClr val="FFFF66"/>
              </a:buClr>
              <a:buSzPts val="2400"/>
              <a:buFont typeface="Helvetica Neue"/>
              <a:buChar char="•"/>
            </a:pPr>
            <a:r>
              <a:rPr b="0" i="0" lang="en-US" sz="2400" u="none" cap="none" strike="noStrike">
                <a:solidFill>
                  <a:srgbClr val="FFFF66"/>
                </a:solidFill>
                <a:latin typeface="Helvetica Neue"/>
                <a:ea typeface="Helvetica Neue"/>
                <a:cs typeface="Helvetica Neue"/>
                <a:sym typeface="Helvetica Neue"/>
              </a:rPr>
              <a:t>format for questions and answers</a:t>
            </a:r>
            <a:endParaRPr/>
          </a:p>
        </p:txBody>
      </p:sp>
      <p:sp>
        <p:nvSpPr>
          <p:cNvPr id="317" name="Google Shape;317;p23"/>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4"/>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324" name="Google Shape;324;p24"/>
          <p:cNvSpPr txBox="1"/>
          <p:nvPr>
            <p:ph type="title"/>
          </p:nvPr>
        </p:nvSpPr>
        <p:spPr>
          <a:xfrm>
            <a:off x="1752600" y="382587"/>
            <a:ext cx="6705600" cy="10525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Mapping</a:t>
            </a:r>
            <a:endParaRPr/>
          </a:p>
        </p:txBody>
      </p:sp>
      <p:sp>
        <p:nvSpPr>
          <p:cNvPr id="325" name="Google Shape;325;p24"/>
          <p:cNvSpPr txBox="1"/>
          <p:nvPr>
            <p:ph idx="1" type="body"/>
          </p:nvPr>
        </p:nvSpPr>
        <p:spPr>
          <a:xfrm>
            <a:off x="658812" y="1631950"/>
            <a:ext cx="7951787" cy="4540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Drawing or using existing maps </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Useful tool to involve stakeholders</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increases understanding of the community</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generates discussions, verifies secondary sources of information, perceived changes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Types of mapping:</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natural resources, social, health, individual or civic assets, wealth, land use, demographics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Transect Walks</a:t>
            </a:r>
            <a:endParaRPr/>
          </a:p>
        </p:txBody>
      </p:sp>
      <p:sp>
        <p:nvSpPr>
          <p:cNvPr id="331" name="Google Shape;331;p25"/>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Evaluator walks around community observing people, surroundings, and resources</a:t>
            </a:r>
            <a:endParaRPr/>
          </a:p>
          <a:p>
            <a:pPr indent="-342900" lvl="0" marL="342900" marR="0" rtl="0" algn="l">
              <a:lnSpc>
                <a:spcPct val="100000"/>
              </a:lnSpc>
              <a:spcBef>
                <a:spcPts val="64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Need good observation skills</a:t>
            </a:r>
            <a:endParaRPr/>
          </a:p>
          <a:p>
            <a:pPr indent="-342900" lvl="0" marL="342900" marR="0" rtl="0" algn="l">
              <a:lnSpc>
                <a:spcPct val="100000"/>
              </a:lnSpc>
              <a:spcBef>
                <a:spcPts val="64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Walk a transect line through a map of a community — line should go through all zones of the community</a:t>
            </a:r>
            <a:endParaRPr/>
          </a:p>
        </p:txBody>
      </p:sp>
      <p:sp>
        <p:nvSpPr>
          <p:cNvPr id="332" name="Google Shape;332;p25"/>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6"/>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339" name="Google Shape;339;p26"/>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Tool 2: Records and Secondary Data</a:t>
            </a:r>
            <a:endParaRPr/>
          </a:p>
        </p:txBody>
      </p:sp>
      <p:sp>
        <p:nvSpPr>
          <p:cNvPr id="340" name="Google Shape;340;p26"/>
          <p:cNvSpPr txBox="1"/>
          <p:nvPr>
            <p:ph idx="1" type="body"/>
          </p:nvPr>
        </p:nvSpPr>
        <p:spPr>
          <a:xfrm>
            <a:off x="763587" y="1722437"/>
            <a:ext cx="7847012" cy="44497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Examples of sources:</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files/records</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computer data bases</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industry or government reports</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other reports or prior evaluations</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census data and household survey data</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electronic mailing lists and discussion groups</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documents (budgets, organizational charts, policies and procedures, maps, monitoring reports)</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newspapers and television reports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7"/>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346" name="Google Shape;346;p27"/>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Using Existing Data Sets</a:t>
            </a:r>
            <a:endParaRPr/>
          </a:p>
        </p:txBody>
      </p:sp>
      <p:sp>
        <p:nvSpPr>
          <p:cNvPr id="347" name="Google Shape;347;p27"/>
          <p:cNvSpPr txBox="1"/>
          <p:nvPr>
            <p:ph idx="1" type="body"/>
          </p:nvPr>
        </p:nvSpPr>
        <p:spPr>
          <a:xfrm>
            <a:off x="838200" y="1841500"/>
            <a:ext cx="7772400" cy="43307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a:t>
            </a:r>
            <a:endParaRPr/>
          </a:p>
          <a:p>
            <a:pPr indent="-342900" lvl="0" marL="342900" rtl="0" algn="l">
              <a:lnSpc>
                <a:spcPct val="90000"/>
              </a:lnSpc>
              <a:spcBef>
                <a:spcPts val="64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Key issues: validity, reliability, accuracy, response rates, data dictionaries, and missing data rates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8"/>
          <p:cNvSpPr txBox="1"/>
          <p:nvPr/>
        </p:nvSpPr>
        <p:spPr>
          <a:xfrm>
            <a:off x="627062" y="1854200"/>
            <a:ext cx="8124825" cy="4468812"/>
          </a:xfrm>
          <a:prstGeom prst="rect">
            <a:avLst/>
          </a:prstGeom>
          <a:gradFill>
            <a:gsLst>
              <a:gs pos="0">
                <a:srgbClr val="90FFDA"/>
              </a:gs>
              <a:gs pos="35000">
                <a:srgbClr val="B2FFE3"/>
              </a:gs>
              <a:gs pos="100000">
                <a:srgbClr val="E0FFF4"/>
              </a:gs>
            </a:gsLst>
            <a:lin ang="16200000" scaled="0"/>
          </a:gradFill>
          <a:ln cap="flat" cmpd="sng" w="9525">
            <a:solidFill>
              <a:srgbClr val="00CC98"/>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1" i="0" sz="2000" u="none">
              <a:solidFill>
                <a:schemeClr val="dk1"/>
              </a:solidFill>
              <a:latin typeface="Helvetica Neue"/>
              <a:ea typeface="Helvetica Neue"/>
              <a:cs typeface="Helvetica Neue"/>
              <a:sym typeface="Helvetica Neue"/>
            </a:endParaRPr>
          </a:p>
        </p:txBody>
      </p:sp>
      <p:sp>
        <p:nvSpPr>
          <p:cNvPr id="353" name="Google Shape;353;p28"/>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354" name="Google Shape;354;p28"/>
          <p:cNvSpPr txBox="1"/>
          <p:nvPr>
            <p:ph type="title"/>
          </p:nvPr>
        </p:nvSpPr>
        <p:spPr>
          <a:xfrm>
            <a:off x="1752600" y="609600"/>
            <a:ext cx="6705600" cy="1143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Advantage/Challenge: Available Data</a:t>
            </a:r>
            <a:endParaRPr/>
          </a:p>
        </p:txBody>
      </p:sp>
      <p:graphicFrame>
        <p:nvGraphicFramePr>
          <p:cNvPr id="355" name="Google Shape;355;p28"/>
          <p:cNvGraphicFramePr/>
          <p:nvPr/>
        </p:nvGraphicFramePr>
        <p:xfrm>
          <a:off x="627062" y="1906587"/>
          <a:ext cx="3000000" cy="3000000"/>
        </p:xfrm>
        <a:graphic>
          <a:graphicData uri="http://schemas.openxmlformats.org/drawingml/2006/table">
            <a:tbl>
              <a:tblPr>
                <a:noFill/>
                <a:tableStyleId>{1906FF96-C08D-4133-8897-C3FFAD8DC75B}</a:tableStyleId>
              </a:tblPr>
              <a:tblGrid>
                <a:gridCol w="2497125"/>
                <a:gridCol w="5575300"/>
              </a:tblGrid>
              <a:tr h="1612900">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Advantages</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Often less expensive and faster than collecting the original data again</a:t>
                      </a:r>
                      <a:endParaRPr/>
                    </a:p>
                  </a:txBody>
                  <a:tcPr marT="45725" marB="45725" marR="91450" marL="91450">
                    <a:lnB cap="flat" cmpd="sng" w="12700">
                      <a:solidFill>
                        <a:schemeClr val="dk1"/>
                      </a:solidFill>
                      <a:prstDash val="solid"/>
                      <a:round/>
                      <a:headEnd len="sm" w="sm" type="none"/>
                      <a:tailEnd len="sm" w="sm" type="none"/>
                    </a:lnB>
                  </a:tcPr>
                </a:tc>
              </a:tr>
              <a:tr h="2881300">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Challenges</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There may be coding errors or other problems. Data may not be exactly what is needed. You may have difficulty getting access. You have to verify validity and reliability of data</a:t>
                      </a:r>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6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9"/>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361" name="Google Shape;361;p29"/>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Tool 3: Observation</a:t>
            </a:r>
            <a:endParaRPr/>
          </a:p>
        </p:txBody>
      </p:sp>
      <p:sp>
        <p:nvSpPr>
          <p:cNvPr id="362" name="Google Shape;362;p29"/>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See what is happening</a:t>
            </a:r>
            <a:endParaRPr/>
          </a:p>
          <a:p>
            <a:pPr indent="-285750" lvl="1" marL="742950" rtl="0" algn="l">
              <a:lnSpc>
                <a:spcPct val="100000"/>
              </a:lnSpc>
              <a:spcBef>
                <a:spcPts val="520"/>
              </a:spcBef>
              <a:spcAft>
                <a:spcPts val="0"/>
              </a:spcAft>
              <a:buClr>
                <a:srgbClr val="FFFF66"/>
              </a:buClr>
              <a:buSzPts val="2600"/>
              <a:buFont typeface="Helvetica Neue"/>
              <a:buChar char="–"/>
            </a:pPr>
            <a:r>
              <a:rPr b="0" i="0" lang="en-US" sz="2600" u="none">
                <a:solidFill>
                  <a:srgbClr val="FFFF66"/>
                </a:solidFill>
                <a:latin typeface="Helvetica Neue"/>
                <a:ea typeface="Helvetica Neue"/>
                <a:cs typeface="Helvetica Neue"/>
                <a:sym typeface="Helvetica Neue"/>
              </a:rPr>
              <a:t>traffic patterns</a:t>
            </a:r>
            <a:endParaRPr/>
          </a:p>
          <a:p>
            <a:pPr indent="-285750" lvl="1" marL="742950" rtl="0" algn="l">
              <a:lnSpc>
                <a:spcPct val="100000"/>
              </a:lnSpc>
              <a:spcBef>
                <a:spcPts val="520"/>
              </a:spcBef>
              <a:spcAft>
                <a:spcPts val="0"/>
              </a:spcAft>
              <a:buClr>
                <a:srgbClr val="FFFF66"/>
              </a:buClr>
              <a:buSzPts val="2600"/>
              <a:buFont typeface="Helvetica Neue"/>
              <a:buChar char="–"/>
            </a:pPr>
            <a:r>
              <a:rPr b="0" i="0" lang="en-US" sz="2600" u="none">
                <a:solidFill>
                  <a:srgbClr val="FFFF66"/>
                </a:solidFill>
                <a:latin typeface="Helvetica Neue"/>
                <a:ea typeface="Helvetica Neue"/>
                <a:cs typeface="Helvetica Neue"/>
                <a:sym typeface="Helvetica Neue"/>
              </a:rPr>
              <a:t>land use patterns</a:t>
            </a:r>
            <a:endParaRPr/>
          </a:p>
          <a:p>
            <a:pPr indent="-285750" lvl="1" marL="742950" rtl="0" algn="l">
              <a:lnSpc>
                <a:spcPct val="100000"/>
              </a:lnSpc>
              <a:spcBef>
                <a:spcPts val="520"/>
              </a:spcBef>
              <a:spcAft>
                <a:spcPts val="0"/>
              </a:spcAft>
              <a:buClr>
                <a:srgbClr val="FFFF66"/>
              </a:buClr>
              <a:buSzPts val="2600"/>
              <a:buFont typeface="Helvetica Neue"/>
              <a:buChar char="–"/>
            </a:pPr>
            <a:r>
              <a:rPr b="0" i="0" lang="en-US" sz="2600" u="none">
                <a:solidFill>
                  <a:srgbClr val="FFFF66"/>
                </a:solidFill>
                <a:latin typeface="Helvetica Neue"/>
                <a:ea typeface="Helvetica Neue"/>
                <a:cs typeface="Helvetica Neue"/>
                <a:sym typeface="Helvetica Neue"/>
              </a:rPr>
              <a:t>layout of city and rural areas</a:t>
            </a:r>
            <a:endParaRPr/>
          </a:p>
          <a:p>
            <a:pPr indent="-285750" lvl="1" marL="742950" rtl="0" algn="l">
              <a:lnSpc>
                <a:spcPct val="100000"/>
              </a:lnSpc>
              <a:spcBef>
                <a:spcPts val="520"/>
              </a:spcBef>
              <a:spcAft>
                <a:spcPts val="0"/>
              </a:spcAft>
              <a:buClr>
                <a:srgbClr val="FFFF66"/>
              </a:buClr>
              <a:buSzPts val="2600"/>
              <a:buFont typeface="Helvetica Neue"/>
              <a:buChar char="–"/>
            </a:pPr>
            <a:r>
              <a:rPr b="0" i="0" lang="en-US" sz="2600" u="none">
                <a:solidFill>
                  <a:srgbClr val="FFFF66"/>
                </a:solidFill>
                <a:latin typeface="Helvetica Neue"/>
                <a:ea typeface="Helvetica Neue"/>
                <a:cs typeface="Helvetica Neue"/>
                <a:sym typeface="Helvetica Neue"/>
              </a:rPr>
              <a:t>quality of housing</a:t>
            </a:r>
            <a:endParaRPr/>
          </a:p>
          <a:p>
            <a:pPr indent="-285750" lvl="1" marL="742950" rtl="0" algn="l">
              <a:lnSpc>
                <a:spcPct val="100000"/>
              </a:lnSpc>
              <a:spcBef>
                <a:spcPts val="520"/>
              </a:spcBef>
              <a:spcAft>
                <a:spcPts val="0"/>
              </a:spcAft>
              <a:buClr>
                <a:srgbClr val="FFFF66"/>
              </a:buClr>
              <a:buSzPts val="2600"/>
              <a:buFont typeface="Helvetica Neue"/>
              <a:buChar char="–"/>
            </a:pPr>
            <a:r>
              <a:rPr b="0" i="0" lang="en-US" sz="2600" u="none">
                <a:solidFill>
                  <a:srgbClr val="FFFF66"/>
                </a:solidFill>
                <a:latin typeface="Helvetica Neue"/>
                <a:ea typeface="Helvetica Neue"/>
                <a:cs typeface="Helvetica Neue"/>
                <a:sym typeface="Helvetica Neue"/>
              </a:rPr>
              <a:t>condition of roads</a:t>
            </a:r>
            <a:endParaRPr/>
          </a:p>
          <a:p>
            <a:pPr indent="-285750" lvl="1" marL="742950" rtl="0" algn="l">
              <a:lnSpc>
                <a:spcPct val="100000"/>
              </a:lnSpc>
              <a:spcBef>
                <a:spcPts val="520"/>
              </a:spcBef>
              <a:spcAft>
                <a:spcPts val="0"/>
              </a:spcAft>
              <a:buClr>
                <a:srgbClr val="FFFF66"/>
              </a:buClr>
              <a:buSzPts val="2600"/>
              <a:buFont typeface="Helvetica Neue"/>
              <a:buChar char="–"/>
            </a:pPr>
            <a:r>
              <a:rPr b="0" i="0" lang="en-US" sz="2600" u="none">
                <a:solidFill>
                  <a:srgbClr val="FFFF66"/>
                </a:solidFill>
                <a:latin typeface="Helvetica Neue"/>
                <a:ea typeface="Helvetica Neue"/>
                <a:cs typeface="Helvetica Neue"/>
                <a:sym typeface="Helvetica Neue"/>
              </a:rPr>
              <a:t>conditions of buildings </a:t>
            </a:r>
            <a:endParaRPr/>
          </a:p>
          <a:p>
            <a:pPr indent="-285750" lvl="1" marL="742950" rtl="0" algn="l">
              <a:lnSpc>
                <a:spcPct val="100000"/>
              </a:lnSpc>
              <a:spcBef>
                <a:spcPts val="520"/>
              </a:spcBef>
              <a:spcAft>
                <a:spcPts val="0"/>
              </a:spcAft>
              <a:buClr>
                <a:srgbClr val="FFFF66"/>
              </a:buClr>
              <a:buSzPts val="2600"/>
              <a:buFont typeface="Helvetica Neue"/>
              <a:buChar char="–"/>
            </a:pPr>
            <a:r>
              <a:rPr b="0" i="0" lang="en-US" sz="2600" u="none">
                <a:solidFill>
                  <a:srgbClr val="FFFF66"/>
                </a:solidFill>
                <a:latin typeface="Helvetica Neue"/>
                <a:ea typeface="Helvetica Neue"/>
                <a:cs typeface="Helvetica Neue"/>
                <a:sym typeface="Helvetica Neue"/>
              </a:rPr>
              <a:t>who goes to a health clinic</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500"/>
                                        <p:tgtEl>
                                          <p:spTgt spid="36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146" name="Google Shape;146;p3"/>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Data Collection Strategies</a:t>
            </a:r>
            <a:endParaRPr/>
          </a:p>
        </p:txBody>
      </p:sp>
      <p:sp>
        <p:nvSpPr>
          <p:cNvPr id="147" name="Google Shape;147;p3"/>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No one best way: decision depends on:</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What you need to know: </a:t>
            </a:r>
            <a:r>
              <a:rPr b="0" i="1" lang="en-US" sz="2400" u="none">
                <a:solidFill>
                  <a:srgbClr val="FFFF66"/>
                </a:solidFill>
                <a:latin typeface="Helvetica Neue"/>
                <a:ea typeface="Helvetica Neue"/>
                <a:cs typeface="Helvetica Neue"/>
                <a:sym typeface="Helvetica Neue"/>
              </a:rPr>
              <a:t>numbers or stories</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Where the data reside: </a:t>
            </a:r>
            <a:r>
              <a:rPr b="0" i="1" lang="en-US" sz="2400" u="none">
                <a:solidFill>
                  <a:srgbClr val="FFFF66"/>
                </a:solidFill>
                <a:latin typeface="Helvetica Neue"/>
                <a:ea typeface="Helvetica Neue"/>
                <a:cs typeface="Helvetica Neue"/>
                <a:sym typeface="Helvetica Neue"/>
              </a:rPr>
              <a:t>environment, files, people</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Resources and time available</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Complexity of the data to be collected</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Frequency of data collection</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Intended forms of data analysis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0"/>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00"/>
              </a:buClr>
              <a:buSzPts val="4400"/>
              <a:buFont typeface="Helvetica Neue"/>
              <a:buNone/>
            </a:pPr>
            <a:r>
              <a:rPr b="0" i="0" lang="en-US" sz="4400" u="none">
                <a:solidFill>
                  <a:srgbClr val="FFFF00"/>
                </a:solidFill>
                <a:latin typeface="Helvetica Neue"/>
                <a:ea typeface="Helvetica Neue"/>
                <a:cs typeface="Helvetica Neue"/>
                <a:sym typeface="Helvetica Neue"/>
              </a:rPr>
              <a:t>Observation is Helpful when:</a:t>
            </a:r>
            <a:endParaRPr/>
          </a:p>
        </p:txBody>
      </p:sp>
      <p:sp>
        <p:nvSpPr>
          <p:cNvPr id="368" name="Google Shape;368;p30"/>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00"/>
              </a:buClr>
              <a:buSzPts val="3200"/>
              <a:buFont typeface="Helvetica Neue"/>
              <a:buChar char="•"/>
            </a:pPr>
            <a:r>
              <a:rPr b="0" i="0" lang="en-US" sz="3200" u="none" cap="none" strike="noStrike">
                <a:solidFill>
                  <a:srgbClr val="FFFF00"/>
                </a:solidFill>
                <a:latin typeface="Helvetica Neue"/>
                <a:ea typeface="Helvetica Neue"/>
                <a:cs typeface="Helvetica Neue"/>
                <a:sym typeface="Helvetica Neue"/>
              </a:rPr>
              <a:t>need direct information</a:t>
            </a:r>
            <a:endParaRPr/>
          </a:p>
          <a:p>
            <a:pPr indent="-342900" lvl="0" marL="342900" marR="0" rtl="0" algn="l">
              <a:lnSpc>
                <a:spcPct val="100000"/>
              </a:lnSpc>
              <a:spcBef>
                <a:spcPts val="640"/>
              </a:spcBef>
              <a:spcAft>
                <a:spcPts val="0"/>
              </a:spcAft>
              <a:buClr>
                <a:srgbClr val="FFFF00"/>
              </a:buClr>
              <a:buSzPts val="3200"/>
              <a:buFont typeface="Helvetica Neue"/>
              <a:buChar char="•"/>
            </a:pPr>
            <a:r>
              <a:rPr b="0" i="0" lang="en-US" sz="3200" u="none" cap="none" strike="noStrike">
                <a:solidFill>
                  <a:srgbClr val="FFFF00"/>
                </a:solidFill>
                <a:latin typeface="Helvetica Neue"/>
                <a:ea typeface="Helvetica Neue"/>
                <a:cs typeface="Helvetica Neue"/>
                <a:sym typeface="Helvetica Neue"/>
              </a:rPr>
              <a:t>trying to understand ongoing behavior</a:t>
            </a:r>
            <a:endParaRPr/>
          </a:p>
          <a:p>
            <a:pPr indent="-342900" lvl="0" marL="342900" marR="0" rtl="0" algn="l">
              <a:lnSpc>
                <a:spcPct val="100000"/>
              </a:lnSpc>
              <a:spcBef>
                <a:spcPts val="640"/>
              </a:spcBef>
              <a:spcAft>
                <a:spcPts val="0"/>
              </a:spcAft>
              <a:buClr>
                <a:srgbClr val="FFFF00"/>
              </a:buClr>
              <a:buSzPts val="3200"/>
              <a:buFont typeface="Helvetica Neue"/>
              <a:buChar char="•"/>
            </a:pPr>
            <a:r>
              <a:rPr b="0" i="0" lang="en-US" sz="3200" u="none" cap="none" strike="noStrike">
                <a:solidFill>
                  <a:srgbClr val="FFFF00"/>
                </a:solidFill>
                <a:latin typeface="Helvetica Neue"/>
                <a:ea typeface="Helvetica Neue"/>
                <a:cs typeface="Helvetica Neue"/>
                <a:sym typeface="Helvetica Neue"/>
              </a:rPr>
              <a:t>there is physical evidence, products, or outputs than can be observed</a:t>
            </a:r>
            <a:endParaRPr/>
          </a:p>
          <a:p>
            <a:pPr indent="-342900" lvl="0" marL="342900" marR="0" rtl="0" algn="l">
              <a:lnSpc>
                <a:spcPct val="100000"/>
              </a:lnSpc>
              <a:spcBef>
                <a:spcPts val="640"/>
              </a:spcBef>
              <a:spcAft>
                <a:spcPts val="0"/>
              </a:spcAft>
              <a:buClr>
                <a:srgbClr val="FFFF00"/>
              </a:buClr>
              <a:buSzPts val="3200"/>
              <a:buFont typeface="Helvetica Neue"/>
              <a:buChar char="•"/>
            </a:pPr>
            <a:r>
              <a:rPr b="0" i="0" lang="en-US" sz="3200" u="none" cap="none" strike="noStrike">
                <a:solidFill>
                  <a:srgbClr val="FFFF00"/>
                </a:solidFill>
                <a:latin typeface="Helvetica Neue"/>
                <a:ea typeface="Helvetica Neue"/>
                <a:cs typeface="Helvetica Neue"/>
                <a:sym typeface="Helvetica Neue"/>
              </a:rPr>
              <a:t>need to provide alternative when other data collection is infeasible or inappropriate</a:t>
            </a:r>
            <a:endParaRPr/>
          </a:p>
        </p:txBody>
      </p:sp>
      <p:sp>
        <p:nvSpPr>
          <p:cNvPr id="369" name="Google Shape;369;p30"/>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1"/>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00"/>
              </a:buClr>
              <a:buSzPts val="4400"/>
              <a:buFont typeface="Helvetica Neue"/>
              <a:buNone/>
            </a:pPr>
            <a:r>
              <a:rPr b="0" i="0" lang="en-US" sz="4400" u="none">
                <a:solidFill>
                  <a:srgbClr val="FFFF00"/>
                </a:solidFill>
                <a:latin typeface="Helvetica Neue"/>
                <a:ea typeface="Helvetica Neue"/>
                <a:cs typeface="Helvetica Neue"/>
                <a:sym typeface="Helvetica Neue"/>
              </a:rPr>
              <a:t>Degree of Structure of Observations</a:t>
            </a:r>
            <a:endParaRPr/>
          </a:p>
        </p:txBody>
      </p:sp>
      <p:sp>
        <p:nvSpPr>
          <p:cNvPr id="375" name="Google Shape;375;p31"/>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00"/>
              </a:buClr>
              <a:buSzPts val="2800"/>
              <a:buFont typeface="Helvetica Neue"/>
              <a:buChar char="•"/>
            </a:pPr>
            <a:r>
              <a:rPr b="0" i="0" lang="en-US" sz="2800" u="none" cap="none" strike="noStrike">
                <a:solidFill>
                  <a:srgbClr val="FFFF00"/>
                </a:solidFill>
                <a:latin typeface="Helvetica Neue"/>
                <a:ea typeface="Helvetica Neue"/>
                <a:cs typeface="Helvetica Neue"/>
                <a:sym typeface="Helvetica Neue"/>
              </a:rPr>
              <a:t>Structured: determine, before the observation, precisely what will be observed before the observation</a:t>
            </a:r>
            <a:endParaRPr/>
          </a:p>
          <a:p>
            <a:pPr indent="-342900" lvl="0" marL="342900" marR="0" rtl="0" algn="l">
              <a:lnSpc>
                <a:spcPct val="100000"/>
              </a:lnSpc>
              <a:spcBef>
                <a:spcPts val="560"/>
              </a:spcBef>
              <a:spcAft>
                <a:spcPts val="0"/>
              </a:spcAft>
              <a:buClr>
                <a:srgbClr val="FFFF00"/>
              </a:buClr>
              <a:buSzPts val="2800"/>
              <a:buFont typeface="Helvetica Neue"/>
              <a:buChar char="•"/>
            </a:pPr>
            <a:r>
              <a:rPr b="0" i="0" lang="en-US" sz="2800" u="none" cap="none" strike="noStrike">
                <a:solidFill>
                  <a:srgbClr val="FFFF00"/>
                </a:solidFill>
                <a:latin typeface="Helvetica Neue"/>
                <a:ea typeface="Helvetica Neue"/>
                <a:cs typeface="Helvetica Neue"/>
                <a:sym typeface="Helvetica Neue"/>
              </a:rPr>
              <a:t>Unstructured: select the method depending upon the situation with no pre-conceived ideas or a plan on what to observe</a:t>
            </a:r>
            <a:endParaRPr/>
          </a:p>
          <a:p>
            <a:pPr indent="-342900" lvl="0" marL="342900" marR="0" rtl="0" algn="l">
              <a:lnSpc>
                <a:spcPct val="100000"/>
              </a:lnSpc>
              <a:spcBef>
                <a:spcPts val="560"/>
              </a:spcBef>
              <a:spcAft>
                <a:spcPts val="0"/>
              </a:spcAft>
              <a:buClr>
                <a:srgbClr val="FFFF00"/>
              </a:buClr>
              <a:buSzPts val="2800"/>
              <a:buFont typeface="Helvetica Neue"/>
              <a:buChar char="•"/>
            </a:pPr>
            <a:r>
              <a:rPr b="0" i="0" lang="en-US" sz="2800" u="none" cap="none" strike="noStrike">
                <a:solidFill>
                  <a:srgbClr val="FFFF00"/>
                </a:solidFill>
                <a:latin typeface="Helvetica Neue"/>
                <a:ea typeface="Helvetica Neue"/>
                <a:cs typeface="Helvetica Neue"/>
                <a:sym typeface="Helvetica Neue"/>
              </a:rPr>
              <a:t>Semi-structured: a general idea of what to observe but no specific plan</a:t>
            </a:r>
            <a:endParaRPr/>
          </a:p>
        </p:txBody>
      </p:sp>
      <p:sp>
        <p:nvSpPr>
          <p:cNvPr id="376" name="Google Shape;376;p31"/>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2"/>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Google Earth</a:t>
            </a:r>
            <a:endParaRPr/>
          </a:p>
        </p:txBody>
      </p:sp>
      <p:sp>
        <p:nvSpPr>
          <p:cNvPr id="382" name="Google Shape;382;p32"/>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383" name="Google Shape;383;p32"/>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Maps and satellite images for complex or pinpointed regional searches</a:t>
            </a:r>
            <a:endParaRPr/>
          </a:p>
          <a:p>
            <a:pPr indent="-342900" lvl="0" marL="342900" marR="0" rtl="0" algn="l">
              <a:lnSpc>
                <a:spcPct val="100000"/>
              </a:lnSpc>
              <a:spcBef>
                <a:spcPts val="64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Has an Advanced version and an Earth Outreach version</a:t>
            </a:r>
            <a:endParaRPr/>
          </a:p>
          <a:p>
            <a:pPr indent="-342900" lvl="0" marL="342900" marR="0" rtl="0" algn="l">
              <a:lnSpc>
                <a:spcPct val="100000"/>
              </a:lnSpc>
              <a:spcBef>
                <a:spcPts val="64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Web site for Google Earth</a:t>
            </a:r>
            <a:endParaRPr/>
          </a:p>
          <a:p>
            <a:pPr indent="-285750" lvl="1" marL="742950" marR="0" rtl="0" algn="l">
              <a:lnSpc>
                <a:spcPct val="100000"/>
              </a:lnSpc>
              <a:spcBef>
                <a:spcPts val="560"/>
              </a:spcBef>
              <a:spcAft>
                <a:spcPts val="0"/>
              </a:spcAft>
              <a:buClr>
                <a:srgbClr val="FFFF66"/>
              </a:buClr>
              <a:buSzPts val="2800"/>
              <a:buFont typeface="Helvetica Neue"/>
              <a:buChar char="–"/>
            </a:pPr>
            <a:r>
              <a:rPr b="0" i="0" lang="en-US" sz="2800" u="sng" cap="none" strike="noStrike">
                <a:solidFill>
                  <a:srgbClr val="FFFF66"/>
                </a:solidFill>
                <a:latin typeface="Helvetica Neue"/>
                <a:ea typeface="Helvetica Neue"/>
                <a:cs typeface="Helvetica Neue"/>
                <a:sym typeface="Helvetica Neue"/>
                <a:hlinkClick r:id="rId3">
                  <a:extLst>
                    <a:ext uri="{A12FA001-AC4F-418D-AE19-62706E023703}">
                      <ahyp:hlinkClr val="tx"/>
                    </a:ext>
                  </a:extLst>
                </a:hlinkClick>
              </a:rPr>
              <a:t>http://earth.google.com/</a:t>
            </a:r>
            <a:r>
              <a:rPr b="0" i="0" lang="en-US" sz="2800" u="none" cap="none" strike="noStrike">
                <a:solidFill>
                  <a:srgbClr val="FFFF66"/>
                </a:solidFill>
                <a:latin typeface="Helvetica Neue"/>
                <a:ea typeface="Helvetica Neue"/>
                <a:cs typeface="Helvetica Neue"/>
                <a:sym typeface="Helvetica Neue"/>
              </a:rPr>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3"/>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00"/>
              </a:buClr>
              <a:buSzPts val="4000"/>
              <a:buFont typeface="Helvetica Neue"/>
              <a:buNone/>
            </a:pPr>
            <a:r>
              <a:rPr b="0" i="0" lang="en-US" sz="4000" u="none">
                <a:solidFill>
                  <a:srgbClr val="FFFF00"/>
                </a:solidFill>
                <a:latin typeface="Helvetica Neue"/>
                <a:ea typeface="Helvetica Neue"/>
                <a:cs typeface="Helvetica Neue"/>
                <a:sym typeface="Helvetica Neue"/>
              </a:rPr>
              <a:t>Ways to Record Information from Observations</a:t>
            </a:r>
            <a:endParaRPr/>
          </a:p>
        </p:txBody>
      </p:sp>
      <p:sp>
        <p:nvSpPr>
          <p:cNvPr id="389" name="Google Shape;389;p33"/>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00"/>
              </a:buClr>
              <a:buSzPts val="3200"/>
              <a:buFont typeface="Helvetica Neue"/>
              <a:buChar char="•"/>
            </a:pPr>
            <a:r>
              <a:rPr b="0" i="0" lang="en-US" sz="3200" u="none" cap="none" strike="noStrike">
                <a:solidFill>
                  <a:srgbClr val="FFFF00"/>
                </a:solidFill>
                <a:latin typeface="Helvetica Neue"/>
                <a:ea typeface="Helvetica Neue"/>
                <a:cs typeface="Helvetica Neue"/>
                <a:sym typeface="Helvetica Neue"/>
              </a:rPr>
              <a:t>Observation guide</a:t>
            </a:r>
            <a:endParaRPr/>
          </a:p>
          <a:p>
            <a:pPr indent="-285750" lvl="1" marL="742950" marR="0" rtl="0" algn="l">
              <a:lnSpc>
                <a:spcPct val="100000"/>
              </a:lnSpc>
              <a:spcBef>
                <a:spcPts val="560"/>
              </a:spcBef>
              <a:spcAft>
                <a:spcPts val="0"/>
              </a:spcAft>
              <a:buClr>
                <a:srgbClr val="FFFF00"/>
              </a:buClr>
              <a:buSzPts val="2800"/>
              <a:buFont typeface="Helvetica Neue"/>
              <a:buChar char="–"/>
            </a:pPr>
            <a:r>
              <a:rPr b="0" i="0" lang="en-US" sz="2800" u="none" cap="none" strike="noStrike">
                <a:solidFill>
                  <a:srgbClr val="FFFF00"/>
                </a:solidFill>
                <a:latin typeface="Helvetica Neue"/>
                <a:ea typeface="Helvetica Neue"/>
                <a:cs typeface="Helvetica Neue"/>
                <a:sym typeface="Helvetica Neue"/>
              </a:rPr>
              <a:t>printed form with space to record </a:t>
            </a:r>
            <a:endParaRPr/>
          </a:p>
          <a:p>
            <a:pPr indent="-342900" lvl="0" marL="342900" marR="0" rtl="0" algn="l">
              <a:lnSpc>
                <a:spcPct val="100000"/>
              </a:lnSpc>
              <a:spcBef>
                <a:spcPts val="640"/>
              </a:spcBef>
              <a:spcAft>
                <a:spcPts val="0"/>
              </a:spcAft>
              <a:buClr>
                <a:srgbClr val="FFFF00"/>
              </a:buClr>
              <a:buSzPts val="3200"/>
              <a:buFont typeface="Helvetica Neue"/>
              <a:buChar char="•"/>
            </a:pPr>
            <a:r>
              <a:rPr b="0" i="0" lang="en-US" sz="3200" u="none" cap="none" strike="noStrike">
                <a:solidFill>
                  <a:srgbClr val="FFFF00"/>
                </a:solidFill>
                <a:latin typeface="Helvetica Neue"/>
                <a:ea typeface="Helvetica Neue"/>
                <a:cs typeface="Helvetica Neue"/>
                <a:sym typeface="Helvetica Neue"/>
              </a:rPr>
              <a:t>Recording sheet or checklist</a:t>
            </a:r>
            <a:endParaRPr/>
          </a:p>
          <a:p>
            <a:pPr indent="-285750" lvl="1" marL="742950" marR="0" rtl="0" algn="l">
              <a:lnSpc>
                <a:spcPct val="100000"/>
              </a:lnSpc>
              <a:spcBef>
                <a:spcPts val="560"/>
              </a:spcBef>
              <a:spcAft>
                <a:spcPts val="0"/>
              </a:spcAft>
              <a:buClr>
                <a:srgbClr val="FFFF00"/>
              </a:buClr>
              <a:buSzPts val="2800"/>
              <a:buFont typeface="Helvetica Neue"/>
              <a:buChar char="–"/>
            </a:pPr>
            <a:r>
              <a:rPr b="0" i="0" lang="en-US" sz="2800" u="none" cap="none" strike="noStrike">
                <a:solidFill>
                  <a:srgbClr val="FFFF00"/>
                </a:solidFill>
                <a:latin typeface="Helvetica Neue"/>
                <a:ea typeface="Helvetica Neue"/>
                <a:cs typeface="Helvetica Neue"/>
                <a:sym typeface="Helvetica Neue"/>
              </a:rPr>
              <a:t>Yes/no options; tallies, rating scales</a:t>
            </a:r>
            <a:endParaRPr/>
          </a:p>
          <a:p>
            <a:pPr indent="-342900" lvl="0" marL="342900" marR="0" rtl="0" algn="l">
              <a:lnSpc>
                <a:spcPct val="100000"/>
              </a:lnSpc>
              <a:spcBef>
                <a:spcPts val="640"/>
              </a:spcBef>
              <a:spcAft>
                <a:spcPts val="0"/>
              </a:spcAft>
              <a:buClr>
                <a:srgbClr val="FFFF00"/>
              </a:buClr>
              <a:buSzPts val="3200"/>
              <a:buFont typeface="Helvetica Neue"/>
              <a:buChar char="•"/>
            </a:pPr>
            <a:r>
              <a:rPr b="0" i="0" lang="en-US" sz="3200" u="none" cap="none" strike="noStrike">
                <a:solidFill>
                  <a:srgbClr val="FFFF00"/>
                </a:solidFill>
                <a:latin typeface="Helvetica Neue"/>
                <a:ea typeface="Helvetica Neue"/>
                <a:cs typeface="Helvetica Neue"/>
                <a:sym typeface="Helvetica Neue"/>
              </a:rPr>
              <a:t>Field notes</a:t>
            </a:r>
            <a:endParaRPr/>
          </a:p>
          <a:p>
            <a:pPr indent="-285750" lvl="1" marL="742950" marR="0" rtl="0" algn="l">
              <a:lnSpc>
                <a:spcPct val="100000"/>
              </a:lnSpc>
              <a:spcBef>
                <a:spcPts val="560"/>
              </a:spcBef>
              <a:spcAft>
                <a:spcPts val="0"/>
              </a:spcAft>
              <a:buClr>
                <a:srgbClr val="FFFF00"/>
              </a:buClr>
              <a:buSzPts val="2800"/>
              <a:buFont typeface="Helvetica Neue"/>
              <a:buChar char="–"/>
            </a:pPr>
            <a:r>
              <a:rPr b="0" i="0" lang="en-US" sz="2800" u="none" cap="none" strike="noStrike">
                <a:solidFill>
                  <a:srgbClr val="FFFF00"/>
                </a:solidFill>
                <a:latin typeface="Helvetica Neue"/>
                <a:ea typeface="Helvetica Neue"/>
                <a:cs typeface="Helvetica Neue"/>
                <a:sym typeface="Helvetica Neue"/>
              </a:rPr>
              <a:t>least structured, recorded in narrative, descriptive style</a:t>
            </a:r>
            <a:endParaRPr/>
          </a:p>
        </p:txBody>
      </p:sp>
      <p:sp>
        <p:nvSpPr>
          <p:cNvPr id="390" name="Google Shape;390;p33"/>
          <p:cNvSpPr txBox="1"/>
          <p:nvPr/>
        </p:nvSpPr>
        <p:spPr>
          <a:xfrm>
            <a:off x="0" y="6367462"/>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FFFF"/>
              </a:buClr>
              <a:buSzPts val="1600"/>
              <a:buFont typeface="Helvetica Neue"/>
              <a:buNone/>
            </a:pPr>
            <a:r>
              <a:rPr b="1" i="0" lang="en-US" sz="1600" u="none">
                <a:solidFill>
                  <a:srgbClr val="CCFFFF"/>
                </a:solidFill>
                <a:latin typeface="Helvetica Neue"/>
                <a:ea typeface="Helvetica Neue"/>
                <a:cs typeface="Helvetica Neue"/>
                <a:sym typeface="Helvetica Neue"/>
              </a:rPr>
              <a:t>IPDET © 2009</a:t>
            </a:r>
            <a:endParaRPr/>
          </a:p>
        </p:txBody>
      </p:sp>
      <p:sp>
        <p:nvSpPr>
          <p:cNvPr id="391" name="Google Shape;391;p33"/>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4"/>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398" name="Google Shape;398;p34"/>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Guidelines for Planning Observations</a:t>
            </a:r>
            <a:endParaRPr/>
          </a:p>
        </p:txBody>
      </p:sp>
      <p:sp>
        <p:nvSpPr>
          <p:cNvPr id="399" name="Google Shape;399;p34"/>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FF66"/>
              </a:buClr>
              <a:buSzPts val="3100"/>
              <a:buFont typeface="Helvetica Neue"/>
              <a:buChar char="•"/>
            </a:pPr>
            <a:r>
              <a:rPr b="0" i="0" lang="en-US" sz="3100" u="none">
                <a:solidFill>
                  <a:srgbClr val="FFFF66"/>
                </a:solidFill>
                <a:latin typeface="Helvetica Neue"/>
                <a:ea typeface="Helvetica Neue"/>
                <a:cs typeface="Helvetica Neue"/>
                <a:sym typeface="Helvetica Neue"/>
              </a:rPr>
              <a:t>Have more than one observer, if feasible</a:t>
            </a:r>
            <a:endParaRPr/>
          </a:p>
          <a:p>
            <a:pPr indent="-342900" lvl="0" marL="342900" rtl="0" algn="l">
              <a:lnSpc>
                <a:spcPct val="90000"/>
              </a:lnSpc>
              <a:spcBef>
                <a:spcPts val="620"/>
              </a:spcBef>
              <a:spcAft>
                <a:spcPts val="0"/>
              </a:spcAft>
              <a:buClr>
                <a:srgbClr val="FFFF66"/>
              </a:buClr>
              <a:buSzPts val="3100"/>
              <a:buFont typeface="Helvetica Neue"/>
              <a:buChar char="•"/>
            </a:pPr>
            <a:r>
              <a:rPr b="0" i="0" lang="en-US" sz="3100" u="none">
                <a:solidFill>
                  <a:srgbClr val="FFFF66"/>
                </a:solidFill>
                <a:latin typeface="Helvetica Neue"/>
                <a:ea typeface="Helvetica Neue"/>
                <a:cs typeface="Helvetica Neue"/>
                <a:sym typeface="Helvetica Neue"/>
              </a:rPr>
              <a:t>Train observers so they observe the same things</a:t>
            </a:r>
            <a:endParaRPr/>
          </a:p>
          <a:p>
            <a:pPr indent="-342900" lvl="0" marL="342900" rtl="0" algn="l">
              <a:lnSpc>
                <a:spcPct val="90000"/>
              </a:lnSpc>
              <a:spcBef>
                <a:spcPts val="620"/>
              </a:spcBef>
              <a:spcAft>
                <a:spcPts val="0"/>
              </a:spcAft>
              <a:buClr>
                <a:srgbClr val="FFFF66"/>
              </a:buClr>
              <a:buSzPts val="3100"/>
              <a:buFont typeface="Helvetica Neue"/>
              <a:buChar char="•"/>
            </a:pPr>
            <a:r>
              <a:rPr b="0" i="0" lang="en-US" sz="3100" u="none">
                <a:solidFill>
                  <a:srgbClr val="FFFF66"/>
                </a:solidFill>
                <a:latin typeface="Helvetica Neue"/>
                <a:ea typeface="Helvetica Neue"/>
                <a:cs typeface="Helvetica Neue"/>
                <a:sym typeface="Helvetica Neue"/>
              </a:rPr>
              <a:t>Pilot test the observation data collection instrument</a:t>
            </a:r>
            <a:endParaRPr/>
          </a:p>
          <a:p>
            <a:pPr indent="-342900" lvl="0" marL="342900" rtl="0" algn="l">
              <a:lnSpc>
                <a:spcPct val="90000"/>
              </a:lnSpc>
              <a:spcBef>
                <a:spcPts val="620"/>
              </a:spcBef>
              <a:spcAft>
                <a:spcPts val="0"/>
              </a:spcAft>
              <a:buClr>
                <a:srgbClr val="FFFF66"/>
              </a:buClr>
              <a:buSzPts val="3100"/>
              <a:buFont typeface="Helvetica Neue"/>
              <a:buChar char="•"/>
            </a:pPr>
            <a:r>
              <a:rPr b="0" i="0" lang="en-US" sz="3100" u="none">
                <a:solidFill>
                  <a:srgbClr val="FFFF66"/>
                </a:solidFill>
                <a:latin typeface="Helvetica Neue"/>
                <a:ea typeface="Helvetica Neue"/>
                <a:cs typeface="Helvetica Neue"/>
                <a:sym typeface="Helvetica Neue"/>
              </a:rPr>
              <a:t>For less structured approach, have a few key questions in mind</a:t>
            </a:r>
            <a:endParaRPr/>
          </a:p>
        </p:txBody>
      </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5"/>
          <p:cNvSpPr txBox="1"/>
          <p:nvPr/>
        </p:nvSpPr>
        <p:spPr>
          <a:xfrm>
            <a:off x="465137" y="2019300"/>
            <a:ext cx="8402637" cy="4070350"/>
          </a:xfrm>
          <a:prstGeom prst="rect">
            <a:avLst/>
          </a:prstGeom>
          <a:gradFill>
            <a:gsLst>
              <a:gs pos="0">
                <a:srgbClr val="90FFDA"/>
              </a:gs>
              <a:gs pos="35000">
                <a:srgbClr val="B2FFE3"/>
              </a:gs>
              <a:gs pos="100000">
                <a:srgbClr val="E0FFF4"/>
              </a:gs>
            </a:gsLst>
            <a:lin ang="16200000" scaled="0"/>
          </a:gradFill>
          <a:ln cap="flat" cmpd="sng" w="9525">
            <a:solidFill>
              <a:srgbClr val="00CC98"/>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1" i="0" sz="2000" u="none">
              <a:solidFill>
                <a:schemeClr val="dk1"/>
              </a:solidFill>
              <a:latin typeface="Helvetica Neue"/>
              <a:ea typeface="Helvetica Neue"/>
              <a:cs typeface="Helvetica Neue"/>
              <a:sym typeface="Helvetica Neue"/>
            </a:endParaRPr>
          </a:p>
        </p:txBody>
      </p:sp>
      <p:sp>
        <p:nvSpPr>
          <p:cNvPr id="405" name="Google Shape;405;p35"/>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06" name="Google Shape;406;p35"/>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Advantages and Challenges: Observation</a:t>
            </a:r>
            <a:endParaRPr/>
          </a:p>
        </p:txBody>
      </p:sp>
      <p:graphicFrame>
        <p:nvGraphicFramePr>
          <p:cNvPr id="407" name="Google Shape;407;p35"/>
          <p:cNvGraphicFramePr/>
          <p:nvPr/>
        </p:nvGraphicFramePr>
        <p:xfrm>
          <a:off x="582612" y="2306637"/>
          <a:ext cx="3000000" cy="3000000"/>
        </p:xfrm>
        <a:graphic>
          <a:graphicData uri="http://schemas.openxmlformats.org/drawingml/2006/table">
            <a:tbl>
              <a:tblPr>
                <a:noFill/>
                <a:tableStyleId>{1906FF96-C08D-4133-8897-C3FFAD8DC75B}</a:tableStyleId>
              </a:tblPr>
              <a:tblGrid>
                <a:gridCol w="2147875"/>
                <a:gridCol w="6113450"/>
              </a:tblGrid>
              <a:tr h="1800225">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Advantages</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Collects data on actual vs. self- reported behavior or perceptions. It is real-time vs. retrospective</a:t>
                      </a:r>
                      <a:endParaRPr/>
                    </a:p>
                  </a:txBody>
                  <a:tcPr marT="45725" marB="45725" marR="91450" marL="91450">
                    <a:lnB cap="flat" cmpd="sng" w="12700">
                      <a:solidFill>
                        <a:schemeClr val="dk1"/>
                      </a:solidFill>
                      <a:prstDash val="solid"/>
                      <a:round/>
                      <a:headEnd len="sm" w="sm" type="none"/>
                      <a:tailEnd len="sm" w="sm" type="none"/>
                    </a:lnB>
                  </a:tcPr>
                </a:tc>
              </a:tr>
              <a:tr h="2057400">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Challenges</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Observer bias, potentially unreliable; interpretation and coding challenges; sampling can be a problem; can be labor intensive; low response rates</a:t>
                      </a:r>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500"/>
                                        <p:tgtEl>
                                          <p:spTgt spid="406"/>
                                        </p:tgtEl>
                                      </p:cBhvr>
                                    </p:animEffect>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6"/>
          <p:cNvSpPr txBox="1"/>
          <p:nvPr/>
        </p:nvSpPr>
        <p:spPr>
          <a:xfrm>
            <a:off x="0" y="6367462"/>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FFFF"/>
              </a:buClr>
              <a:buSzPts val="1600"/>
              <a:buFont typeface="Helvetica Neue"/>
              <a:buNone/>
            </a:pPr>
            <a:r>
              <a:rPr b="1" i="0" lang="en-US" sz="1600" u="none">
                <a:solidFill>
                  <a:srgbClr val="CCFFFF"/>
                </a:solidFill>
                <a:latin typeface="Helvetica Neue"/>
                <a:ea typeface="Helvetica Neue"/>
                <a:cs typeface="Helvetica Neue"/>
                <a:sym typeface="Helvetica Neue"/>
              </a:rPr>
              <a:t>IPDET © 2009</a:t>
            </a:r>
            <a:endParaRPr/>
          </a:p>
        </p:txBody>
      </p:sp>
      <p:sp>
        <p:nvSpPr>
          <p:cNvPr id="413" name="Google Shape;413;p36"/>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14" name="Google Shape;414;p36"/>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Tool 4: Surveys and Interviews</a:t>
            </a:r>
            <a:endParaRPr/>
          </a:p>
        </p:txBody>
      </p:sp>
      <p:sp>
        <p:nvSpPr>
          <p:cNvPr id="415" name="Google Shape;415;p36"/>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Excellent for asking people about:</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perceptions, opinions, ideas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Less accurate for measuring behavior</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Sample should be representative of the whole</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Big problem with response rates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500"/>
                                        <p:tgtEl>
                                          <p:spTgt spid="41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5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7"/>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22" name="Google Shape;422;p37"/>
          <p:cNvSpPr txBox="1"/>
          <p:nvPr>
            <p:ph type="title"/>
          </p:nvPr>
        </p:nvSpPr>
        <p:spPr>
          <a:xfrm>
            <a:off x="1752600" y="439737"/>
            <a:ext cx="6705600" cy="10652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Structures for Surveys</a:t>
            </a:r>
            <a:endParaRPr/>
          </a:p>
        </p:txBody>
      </p:sp>
      <p:sp>
        <p:nvSpPr>
          <p:cNvPr id="423" name="Google Shape;423;p37"/>
          <p:cNvSpPr txBox="1"/>
          <p:nvPr>
            <p:ph idx="1" type="body"/>
          </p:nvPr>
        </p:nvSpPr>
        <p:spPr>
          <a:xfrm>
            <a:off x="838200" y="1690687"/>
            <a:ext cx="7772400" cy="44815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Structured:</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Precisely worded with a range of pre-determined responses that the respondent can select</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Everyone asked exactly the same questions in exactly the same way, given exactly the same choices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Semi-structured</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Asks same general set of questions but answers to the questions are predominantly open-ended</a:t>
            </a:r>
            <a:endParaRPr/>
          </a:p>
          <a:p>
            <a:pPr indent="-190500" lvl="0" marL="342900" rtl="0" algn="l">
              <a:spcBef>
                <a:spcPts val="480"/>
              </a:spcBef>
              <a:spcAft>
                <a:spcPts val="0"/>
              </a:spcAft>
              <a:buClr>
                <a:srgbClr val="FFFF66"/>
              </a:buClr>
              <a:buSzPts val="2400"/>
              <a:buFont typeface="Helvetica Neue"/>
              <a:buNone/>
            </a:pPr>
            <a:r>
              <a:t/>
            </a:r>
            <a:endParaRPr b="0" i="0" sz="2400" u="none">
              <a:solidFill>
                <a:srgbClr val="FFFF66"/>
              </a:solidFill>
              <a:latin typeface="Helvetica Neue"/>
              <a:ea typeface="Helvetica Neue"/>
              <a:cs typeface="Helvetica Neue"/>
              <a:sym typeface="Helvetica Neue"/>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500"/>
                                        <p:tgtEl>
                                          <p:spTgt spid="42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500"/>
                                        <p:tgtEl>
                                          <p:spTgt spid="4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8"/>
          <p:cNvSpPr txBox="1"/>
          <p:nvPr/>
        </p:nvSpPr>
        <p:spPr>
          <a:xfrm>
            <a:off x="84137" y="2038350"/>
            <a:ext cx="8961437" cy="4479925"/>
          </a:xfrm>
          <a:prstGeom prst="rect">
            <a:avLst/>
          </a:prstGeom>
          <a:gradFill>
            <a:gsLst>
              <a:gs pos="0">
                <a:srgbClr val="90FFDA"/>
              </a:gs>
              <a:gs pos="35000">
                <a:srgbClr val="B2FFE3"/>
              </a:gs>
              <a:gs pos="100000">
                <a:srgbClr val="E0FFF4"/>
              </a:gs>
            </a:gsLst>
            <a:lin ang="16200000" scaled="0"/>
          </a:gradFill>
          <a:ln cap="flat" cmpd="sng" w="9525">
            <a:solidFill>
              <a:srgbClr val="00CC98"/>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1" i="0" sz="2000" u="none">
              <a:solidFill>
                <a:schemeClr val="dk1"/>
              </a:solidFill>
              <a:latin typeface="Helvetica Neue"/>
              <a:ea typeface="Helvetica Neue"/>
              <a:cs typeface="Helvetica Neue"/>
              <a:sym typeface="Helvetica Neue"/>
            </a:endParaRPr>
          </a:p>
        </p:txBody>
      </p:sp>
      <p:sp>
        <p:nvSpPr>
          <p:cNvPr id="429" name="Google Shape;429;p38"/>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30" name="Google Shape;430;p38"/>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Structured vs. </a:t>
            </a:r>
            <a:br>
              <a:rPr b="0" i="0" lang="en-US" sz="4400" u="none">
                <a:solidFill>
                  <a:srgbClr val="FFFF66"/>
                </a:solidFill>
                <a:latin typeface="Helvetica Neue"/>
                <a:ea typeface="Helvetica Neue"/>
                <a:cs typeface="Helvetica Neue"/>
                <a:sym typeface="Helvetica Neue"/>
              </a:rPr>
            </a:br>
            <a:r>
              <a:rPr b="0" i="0" lang="en-US" sz="4400" u="none">
                <a:solidFill>
                  <a:srgbClr val="FFFF66"/>
                </a:solidFill>
                <a:latin typeface="Helvetica Neue"/>
                <a:ea typeface="Helvetica Neue"/>
                <a:cs typeface="Helvetica Neue"/>
                <a:sym typeface="Helvetica Neue"/>
              </a:rPr>
              <a:t>Semi-structured Surveys</a:t>
            </a:r>
            <a:endParaRPr/>
          </a:p>
        </p:txBody>
      </p:sp>
      <p:graphicFrame>
        <p:nvGraphicFramePr>
          <p:cNvPr id="431" name="Google Shape;431;p38"/>
          <p:cNvGraphicFramePr/>
          <p:nvPr/>
        </p:nvGraphicFramePr>
        <p:xfrm>
          <a:off x="185737" y="2066925"/>
          <a:ext cx="3000000" cy="3000000"/>
        </p:xfrm>
        <a:graphic>
          <a:graphicData uri="http://schemas.openxmlformats.org/drawingml/2006/table">
            <a:tbl>
              <a:tblPr>
                <a:noFill/>
                <a:tableStyleId>{1906FF96-C08D-4133-8897-C3FFAD8DC75B}</a:tableStyleId>
              </a:tblPr>
              <a:tblGrid>
                <a:gridCol w="1895475"/>
                <a:gridCol w="6811950"/>
              </a:tblGrid>
              <a:tr h="1695450">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Structured</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harder to develop</a:t>
                      </a:r>
                      <a:endParaRPr/>
                    </a:p>
                    <a:p>
                      <a:pPr indent="0" lvl="0" marL="0" marR="0" rtl="0" algn="l">
                        <a:lnSpc>
                          <a:spcPct val="100000"/>
                        </a:lnSpc>
                        <a:spcBef>
                          <a:spcPts val="24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easier to complete</a:t>
                      </a:r>
                      <a:endParaRPr/>
                    </a:p>
                    <a:p>
                      <a:pPr indent="0" lvl="0" marL="0" marR="0" rtl="0" algn="l">
                        <a:lnSpc>
                          <a:spcPct val="100000"/>
                        </a:lnSpc>
                        <a:spcBef>
                          <a:spcPts val="24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easier to analyze</a:t>
                      </a:r>
                      <a:endParaRPr/>
                    </a:p>
                    <a:p>
                      <a:pPr indent="0" lvl="0" marL="0" marR="0" rtl="0" algn="l">
                        <a:lnSpc>
                          <a:spcPct val="100000"/>
                        </a:lnSpc>
                        <a:spcBef>
                          <a:spcPts val="24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more efficient when working with large numbers</a:t>
                      </a:r>
                      <a:endParaRPr/>
                    </a:p>
                  </a:txBody>
                  <a:tcPr marT="45725" marB="45725" marR="91450" marL="91450">
                    <a:lnB cap="flat" cmpd="sng" w="12700">
                      <a:solidFill>
                        <a:schemeClr val="dk1"/>
                      </a:solidFill>
                      <a:prstDash val="solid"/>
                      <a:round/>
                      <a:headEnd len="sm" w="sm" type="none"/>
                      <a:tailEnd len="sm" w="sm" type="none"/>
                    </a:lnB>
                  </a:tcPr>
                </a:tc>
              </a:tr>
              <a:tr h="2724150">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Semi-structured</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easier to develop: open ended questions</a:t>
                      </a:r>
                      <a:endParaRPr/>
                    </a:p>
                    <a:p>
                      <a:pPr indent="0" lvl="0" marL="0" marR="0" rtl="0" algn="l">
                        <a:lnSpc>
                          <a:spcPct val="100000"/>
                        </a:lnSpc>
                        <a:spcBef>
                          <a:spcPts val="24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more difficult to complete: burdensome for people to complete as a self-administrated questionnaire</a:t>
                      </a:r>
                      <a:endParaRPr/>
                    </a:p>
                    <a:p>
                      <a:pPr indent="0" lvl="0" marL="0" marR="0" rtl="0" algn="l">
                        <a:lnSpc>
                          <a:spcPct val="100000"/>
                        </a:lnSpc>
                        <a:spcBef>
                          <a:spcPts val="24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harder to analyze but provide a richer source of data, interpretation of open-ended responses subject to bias</a:t>
                      </a:r>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500"/>
                                        <p:tgtEl>
                                          <p:spTgt spid="43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600"/>
                                        <p:tgtEl>
                                          <p:spTgt spid="4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9"/>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37" name="Google Shape;437;p39"/>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Modes of Survey Administration</a:t>
            </a:r>
            <a:endParaRPr/>
          </a:p>
        </p:txBody>
      </p:sp>
      <p:sp>
        <p:nvSpPr>
          <p:cNvPr id="438" name="Google Shape;438;p39"/>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Telephone surveys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Self-administered questionnaires distributed by mail, e-mail, or websites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Administered questionnaires, common in the development context</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In development context, often issues of language and translation</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500"/>
                                        <p:tgtEl>
                                          <p:spTgt spid="43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500"/>
                                        <p:tgtEl>
                                          <p:spTgt spid="4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153" name="Google Shape;153;p4"/>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Rules for Collecting Data</a:t>
            </a:r>
            <a:endParaRPr/>
          </a:p>
        </p:txBody>
      </p:sp>
      <p:sp>
        <p:nvSpPr>
          <p:cNvPr id="154" name="Google Shape;154;p4"/>
          <p:cNvSpPr txBox="1"/>
          <p:nvPr>
            <p:ph idx="1" type="body"/>
          </p:nvPr>
        </p:nvSpPr>
        <p:spPr>
          <a:xfrm>
            <a:off x="838200" y="1798637"/>
            <a:ext cx="7772400" cy="43735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Use multiple data collection methods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Use available data, but need to know </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how the measures were defined</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how the data were collected and cleaned </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 the extent of missing data</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how accuracy of the data was ensured</a:t>
            </a:r>
            <a:endParaRPr/>
          </a:p>
          <a:p>
            <a:pPr indent="-165100" lvl="0" marL="342900" rtl="0" algn="l">
              <a:spcBef>
                <a:spcPts val="560"/>
              </a:spcBef>
              <a:spcAft>
                <a:spcPts val="0"/>
              </a:spcAft>
              <a:buClr>
                <a:srgbClr val="FFFF66"/>
              </a:buClr>
              <a:buSzPts val="2800"/>
              <a:buFont typeface="Helvetica Neue"/>
              <a:buNone/>
            </a:pPr>
            <a:r>
              <a:t/>
            </a:r>
            <a:endParaRPr b="0" i="0" sz="2800" u="none">
              <a:solidFill>
                <a:srgbClr val="FFFF66"/>
              </a:solidFill>
              <a:latin typeface="Helvetica Neue"/>
              <a:ea typeface="Helvetica Neue"/>
              <a:cs typeface="Helvetica Neue"/>
              <a:sym typeface="Helvetica Neue"/>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0"/>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44" name="Google Shape;444;p40"/>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Mail / Phone / Internet Surveys</a:t>
            </a:r>
            <a:endParaRPr/>
          </a:p>
        </p:txBody>
      </p:sp>
      <p:sp>
        <p:nvSpPr>
          <p:cNvPr id="445" name="Google Shape;445;p40"/>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Literacy issues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Consider accessibility</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reliability of postal service</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turn-around time</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Consider bias</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What population segment has telephone access? Internet access? </a:t>
            </a:r>
            <a:endParaRPr/>
          </a:p>
          <a:p>
            <a:pPr indent="-165100" lvl="0" marL="342900" rtl="0" algn="l">
              <a:spcBef>
                <a:spcPts val="560"/>
              </a:spcBef>
              <a:spcAft>
                <a:spcPts val="0"/>
              </a:spcAft>
              <a:buClr>
                <a:srgbClr val="FFFF66"/>
              </a:buClr>
              <a:buSzPts val="2800"/>
              <a:buFont typeface="Helvetica Neue"/>
              <a:buNone/>
            </a:pPr>
            <a:r>
              <a:t/>
            </a:r>
            <a:endParaRPr b="0" i="0" sz="2800" u="none">
              <a:solidFill>
                <a:srgbClr val="FFFF66"/>
              </a:solidFill>
              <a:latin typeface="Helvetica Neue"/>
              <a:ea typeface="Helvetica Neue"/>
              <a:cs typeface="Helvetica Neue"/>
              <a:sym typeface="Helvetica Neue"/>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500"/>
                                        <p:tgtEl>
                                          <p:spTgt spid="44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500"/>
                                        <p:tgtEl>
                                          <p:spTgt spid="4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1"/>
          <p:cNvSpPr txBox="1"/>
          <p:nvPr/>
        </p:nvSpPr>
        <p:spPr>
          <a:xfrm>
            <a:off x="211137" y="1933575"/>
            <a:ext cx="8686800" cy="4232275"/>
          </a:xfrm>
          <a:prstGeom prst="rect">
            <a:avLst/>
          </a:prstGeom>
          <a:gradFill>
            <a:gsLst>
              <a:gs pos="0">
                <a:srgbClr val="90FFDA"/>
              </a:gs>
              <a:gs pos="35000">
                <a:srgbClr val="B2FFE3"/>
              </a:gs>
              <a:gs pos="100000">
                <a:srgbClr val="E0FFF4"/>
              </a:gs>
            </a:gsLst>
            <a:lin ang="16200000" scaled="0"/>
          </a:gradFill>
          <a:ln cap="flat" cmpd="sng" w="9525">
            <a:solidFill>
              <a:srgbClr val="00CC98"/>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1" i="0" sz="2000" u="none">
              <a:solidFill>
                <a:schemeClr val="dk1"/>
              </a:solidFill>
              <a:latin typeface="Helvetica Neue"/>
              <a:ea typeface="Helvetica Neue"/>
              <a:cs typeface="Helvetica Neue"/>
              <a:sym typeface="Helvetica Neue"/>
            </a:endParaRPr>
          </a:p>
        </p:txBody>
      </p:sp>
      <p:sp>
        <p:nvSpPr>
          <p:cNvPr id="451" name="Google Shape;451;p41"/>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52" name="Google Shape;452;p41"/>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Advantages and Challenges of Surveys</a:t>
            </a:r>
            <a:endParaRPr/>
          </a:p>
        </p:txBody>
      </p:sp>
      <p:graphicFrame>
        <p:nvGraphicFramePr>
          <p:cNvPr id="453" name="Google Shape;453;p41"/>
          <p:cNvGraphicFramePr/>
          <p:nvPr/>
        </p:nvGraphicFramePr>
        <p:xfrm>
          <a:off x="336550" y="2057400"/>
          <a:ext cx="3000000" cy="3000000"/>
        </p:xfrm>
        <a:graphic>
          <a:graphicData uri="http://schemas.openxmlformats.org/drawingml/2006/table">
            <a:tbl>
              <a:tblPr>
                <a:noFill/>
                <a:tableStyleId>{1906FF96-C08D-4133-8897-C3FFAD8DC75B}</a:tableStyleId>
              </a:tblPr>
              <a:tblGrid>
                <a:gridCol w="2247900"/>
                <a:gridCol w="6189650"/>
              </a:tblGrid>
              <a:tr h="1384300">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Advantages</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Best when you want to know what people think, believe, or perceive, only they can tell you that</a:t>
                      </a:r>
                      <a:endParaRPr/>
                    </a:p>
                  </a:txBody>
                  <a:tcPr marT="45725" marB="45725" marR="91450" marL="91450">
                    <a:lnB cap="flat" cmpd="sng" w="12700">
                      <a:solidFill>
                        <a:schemeClr val="dk1"/>
                      </a:solidFill>
                      <a:prstDash val="solid"/>
                      <a:round/>
                      <a:headEnd len="sm" w="sm" type="none"/>
                      <a:tailEnd len="sm" w="sm" type="none"/>
                    </a:lnB>
                  </a:tcPr>
                </a:tc>
              </a:tr>
              <a:tr h="2651125">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Challenges</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People may not accurately recall their behavior or may be reluctant to reveal their behavior if it is illegal or stigmatized. What people </a:t>
                      </a:r>
                      <a:r>
                        <a:rPr b="0" i="1" lang="en-US" sz="2800" u="none" cap="none" strike="noStrike">
                          <a:solidFill>
                            <a:schemeClr val="dk1"/>
                          </a:solidFill>
                          <a:latin typeface="Helvetica Neue"/>
                          <a:ea typeface="Helvetica Neue"/>
                          <a:cs typeface="Helvetica Neue"/>
                          <a:sym typeface="Helvetica Neue"/>
                        </a:rPr>
                        <a:t>think they do  </a:t>
                      </a:r>
                      <a:r>
                        <a:rPr b="0" i="0" lang="en-US" sz="2800" u="none" cap="none" strike="noStrike">
                          <a:solidFill>
                            <a:schemeClr val="dk1"/>
                          </a:solidFill>
                          <a:latin typeface="Helvetica Neue"/>
                          <a:ea typeface="Helvetica Neue"/>
                          <a:cs typeface="Helvetica Neue"/>
                          <a:sym typeface="Helvetica Neue"/>
                        </a:rPr>
                        <a:t>or </a:t>
                      </a:r>
                      <a:r>
                        <a:rPr b="0" i="1" lang="en-US" sz="2800" u="none" cap="none" strike="noStrike">
                          <a:solidFill>
                            <a:schemeClr val="dk1"/>
                          </a:solidFill>
                          <a:latin typeface="Helvetica Neue"/>
                          <a:ea typeface="Helvetica Neue"/>
                          <a:cs typeface="Helvetica Neue"/>
                          <a:sym typeface="Helvetica Neue"/>
                        </a:rPr>
                        <a:t>say they do</a:t>
                      </a:r>
                      <a:r>
                        <a:rPr b="0" i="0" lang="en-US" sz="2800" u="none" cap="none" strike="noStrike">
                          <a:solidFill>
                            <a:schemeClr val="dk1"/>
                          </a:solidFill>
                          <a:latin typeface="Helvetica Neue"/>
                          <a:ea typeface="Helvetica Neue"/>
                          <a:cs typeface="Helvetica Neue"/>
                          <a:sym typeface="Helvetica Neue"/>
                        </a:rPr>
                        <a:t> is not always the same as what they </a:t>
                      </a:r>
                      <a:r>
                        <a:rPr b="0" i="1" lang="en-US" sz="2800" u="none" cap="none" strike="noStrike">
                          <a:solidFill>
                            <a:schemeClr val="dk1"/>
                          </a:solidFill>
                          <a:latin typeface="Helvetica Neue"/>
                          <a:ea typeface="Helvetica Neue"/>
                          <a:cs typeface="Helvetica Neue"/>
                          <a:sym typeface="Helvetica Neue"/>
                        </a:rPr>
                        <a:t>actually do</a:t>
                      </a:r>
                      <a:r>
                        <a:rPr b="0" i="0" lang="en-US" sz="2800" u="none" cap="none" strike="noStrike">
                          <a:solidFill>
                            <a:schemeClr val="dk1"/>
                          </a:solidFill>
                          <a:latin typeface="Helvetica Neue"/>
                          <a:ea typeface="Helvetica Neue"/>
                          <a:cs typeface="Helvetica Neue"/>
                          <a:sym typeface="Helvetica Neue"/>
                        </a:rPr>
                        <a:t>.</a:t>
                      </a:r>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500"/>
                                        <p:tgtEl>
                                          <p:spTgt spid="452"/>
                                        </p:tgtEl>
                                      </p:cBhvr>
                                    </p:animEffect>
                                  </p:childTnLst>
                                </p:cTn>
                              </p:par>
                            </p:childTnLst>
                          </p:cTn>
                        </p:par>
                        <p:par>
                          <p:cTn fill="hold">
                            <p:stCondLst>
                              <p:cond delay="500"/>
                            </p:stCondLst>
                            <p:childTnLst>
                              <p:par>
                                <p:cTn fill="hold" nodeType="afterEffect" presetClass="entr" presetID="10" presetSubtype="0">
                                  <p:stCondLst>
                                    <p:cond delay="50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2"/>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59" name="Google Shape;459;p42"/>
          <p:cNvSpPr txBox="1"/>
          <p:nvPr>
            <p:ph type="title"/>
          </p:nvPr>
        </p:nvSpPr>
        <p:spPr>
          <a:xfrm>
            <a:off x="1752600" y="428625"/>
            <a:ext cx="6705600" cy="11334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00"/>
              </a:buClr>
              <a:buSzPts val="4400"/>
              <a:buFont typeface="Helvetica Neue"/>
              <a:buNone/>
            </a:pPr>
            <a:r>
              <a:rPr b="0" i="0" lang="en-US" sz="4400" u="none">
                <a:solidFill>
                  <a:srgbClr val="FFFF00"/>
                </a:solidFill>
                <a:latin typeface="Helvetica Neue"/>
                <a:ea typeface="Helvetica Neue"/>
                <a:cs typeface="Helvetica Neue"/>
                <a:sym typeface="Helvetica Neue"/>
              </a:rPr>
              <a:t>Interviews</a:t>
            </a:r>
            <a:endParaRPr/>
          </a:p>
        </p:txBody>
      </p:sp>
      <p:sp>
        <p:nvSpPr>
          <p:cNvPr id="460" name="Google Shape;460;p42"/>
          <p:cNvSpPr txBox="1"/>
          <p:nvPr>
            <p:ph idx="1" type="body"/>
          </p:nvPr>
        </p:nvSpPr>
        <p:spPr>
          <a:xfrm>
            <a:off x="717550" y="2057400"/>
            <a:ext cx="78930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FF00"/>
              </a:buClr>
              <a:buSzPts val="3200"/>
              <a:buFont typeface="Helvetica Neue"/>
              <a:buChar char="•"/>
            </a:pPr>
            <a:r>
              <a:rPr b="0" i="0" lang="en-US" sz="3200" u="none">
                <a:solidFill>
                  <a:srgbClr val="FFFF00"/>
                </a:solidFill>
                <a:latin typeface="Helvetica Neue"/>
                <a:ea typeface="Helvetica Neue"/>
                <a:cs typeface="Helvetica Neue"/>
                <a:sym typeface="Helvetica Neue"/>
              </a:rPr>
              <a:t>Often semi-structured </a:t>
            </a:r>
            <a:endParaRPr/>
          </a:p>
          <a:p>
            <a:pPr indent="-342900" lvl="0" marL="342900" rtl="0" algn="l">
              <a:lnSpc>
                <a:spcPct val="90000"/>
              </a:lnSpc>
              <a:spcBef>
                <a:spcPts val="640"/>
              </a:spcBef>
              <a:spcAft>
                <a:spcPts val="0"/>
              </a:spcAft>
              <a:buClr>
                <a:srgbClr val="FFFF00"/>
              </a:buClr>
              <a:buSzPts val="3200"/>
              <a:buFont typeface="Helvetica Neue"/>
              <a:buChar char="•"/>
            </a:pPr>
            <a:r>
              <a:rPr b="0" i="0" lang="en-US" sz="3200" u="none">
                <a:solidFill>
                  <a:srgbClr val="FFFF00"/>
                </a:solidFill>
                <a:latin typeface="Helvetica Neue"/>
                <a:ea typeface="Helvetica Neue"/>
                <a:cs typeface="Helvetica Neue"/>
                <a:sym typeface="Helvetica Neue"/>
              </a:rPr>
              <a:t>Used to explore complex issues in depth</a:t>
            </a:r>
            <a:endParaRPr/>
          </a:p>
          <a:p>
            <a:pPr indent="-342900" lvl="0" marL="342900" rtl="0" algn="l">
              <a:lnSpc>
                <a:spcPct val="90000"/>
              </a:lnSpc>
              <a:spcBef>
                <a:spcPts val="640"/>
              </a:spcBef>
              <a:spcAft>
                <a:spcPts val="0"/>
              </a:spcAft>
              <a:buClr>
                <a:srgbClr val="FFFF00"/>
              </a:buClr>
              <a:buSzPts val="3200"/>
              <a:buFont typeface="Helvetica Neue"/>
              <a:buChar char="•"/>
            </a:pPr>
            <a:r>
              <a:rPr b="0" i="0" lang="en-US" sz="3200" u="none">
                <a:solidFill>
                  <a:srgbClr val="FFFF00"/>
                </a:solidFill>
                <a:latin typeface="Helvetica Neue"/>
                <a:ea typeface="Helvetica Neue"/>
                <a:cs typeface="Helvetica Neue"/>
                <a:sym typeface="Helvetica Neue"/>
              </a:rPr>
              <a:t>Forgiving of mistakes: unclear questions can be clarified during the interview and changed for subsequent interviews</a:t>
            </a:r>
            <a:endParaRPr/>
          </a:p>
          <a:p>
            <a:pPr indent="-342900" lvl="0" marL="342900" rtl="0" algn="l">
              <a:lnSpc>
                <a:spcPct val="90000"/>
              </a:lnSpc>
              <a:spcBef>
                <a:spcPts val="640"/>
              </a:spcBef>
              <a:spcAft>
                <a:spcPts val="0"/>
              </a:spcAft>
              <a:buClr>
                <a:srgbClr val="FFFF00"/>
              </a:buClr>
              <a:buSzPts val="3200"/>
              <a:buFont typeface="Helvetica Neue"/>
              <a:buChar char="•"/>
            </a:pPr>
            <a:r>
              <a:rPr b="0" i="0" lang="en-US" sz="3200" u="none">
                <a:solidFill>
                  <a:srgbClr val="FFFF00"/>
                </a:solidFill>
                <a:latin typeface="Helvetica Neue"/>
                <a:ea typeface="Helvetica Neue"/>
                <a:cs typeface="Helvetica Neue"/>
                <a:sym typeface="Helvetica Neue"/>
              </a:rPr>
              <a:t>Can provide evaluators with an intuitive sense of the situation</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500"/>
                                        <p:tgtEl>
                                          <p:spTgt spid="45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500"/>
                                        <p:tgtEl>
                                          <p:spTgt spid="4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3"/>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66" name="Google Shape;466;p43"/>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00"/>
              </a:buClr>
              <a:buSzPts val="4400"/>
              <a:buFont typeface="Helvetica Neue"/>
              <a:buNone/>
            </a:pPr>
            <a:r>
              <a:rPr b="0" i="0" lang="en-US" sz="4400" u="none">
                <a:solidFill>
                  <a:srgbClr val="FFFF00"/>
                </a:solidFill>
                <a:latin typeface="Helvetica Neue"/>
                <a:ea typeface="Helvetica Neue"/>
                <a:cs typeface="Helvetica Neue"/>
                <a:sym typeface="Helvetica Neue"/>
              </a:rPr>
              <a:t>Challenges of Interviews</a:t>
            </a:r>
            <a:endParaRPr/>
          </a:p>
        </p:txBody>
      </p:sp>
      <p:sp>
        <p:nvSpPr>
          <p:cNvPr id="467" name="Google Shape;467;p43"/>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FF00"/>
              </a:buClr>
              <a:buSzPts val="3200"/>
              <a:buFont typeface="Helvetica Neue"/>
              <a:buChar char="•"/>
            </a:pPr>
            <a:r>
              <a:rPr b="0" i="0" lang="en-US" sz="3200" u="none">
                <a:solidFill>
                  <a:srgbClr val="FFFF00"/>
                </a:solidFill>
                <a:latin typeface="Helvetica Neue"/>
                <a:ea typeface="Helvetica Neue"/>
                <a:cs typeface="Helvetica Neue"/>
                <a:sym typeface="Helvetica Neue"/>
              </a:rPr>
              <a:t>Can be expensive, labor intensive, and time consuming</a:t>
            </a:r>
            <a:endParaRPr/>
          </a:p>
          <a:p>
            <a:pPr indent="-342900" lvl="0" marL="342900" rtl="0" algn="l">
              <a:lnSpc>
                <a:spcPct val="90000"/>
              </a:lnSpc>
              <a:spcBef>
                <a:spcPts val="640"/>
              </a:spcBef>
              <a:spcAft>
                <a:spcPts val="0"/>
              </a:spcAft>
              <a:buClr>
                <a:srgbClr val="FFFF00"/>
              </a:buClr>
              <a:buSzPts val="3200"/>
              <a:buFont typeface="Helvetica Neue"/>
              <a:buChar char="•"/>
            </a:pPr>
            <a:r>
              <a:rPr b="0" i="0" lang="en-US" sz="3200" u="none">
                <a:solidFill>
                  <a:srgbClr val="FFFF00"/>
                </a:solidFill>
                <a:latin typeface="Helvetica Neue"/>
                <a:ea typeface="Helvetica Neue"/>
                <a:cs typeface="Helvetica Neue"/>
                <a:sym typeface="Helvetica Neue"/>
              </a:rPr>
              <a:t>Selective hearing on the part of the interviewer may miss information that does not conform to pre-existing beliefs</a:t>
            </a:r>
            <a:endParaRPr/>
          </a:p>
          <a:p>
            <a:pPr indent="-342900" lvl="0" marL="342900" rtl="0" algn="l">
              <a:lnSpc>
                <a:spcPct val="90000"/>
              </a:lnSpc>
              <a:spcBef>
                <a:spcPts val="640"/>
              </a:spcBef>
              <a:spcAft>
                <a:spcPts val="0"/>
              </a:spcAft>
              <a:buClr>
                <a:srgbClr val="FFFF00"/>
              </a:buClr>
              <a:buSzPts val="3200"/>
              <a:buFont typeface="Helvetica Neue"/>
              <a:buChar char="•"/>
            </a:pPr>
            <a:r>
              <a:rPr b="0" i="0" lang="en-US" sz="3200" u="none">
                <a:solidFill>
                  <a:srgbClr val="FFFF00"/>
                </a:solidFill>
                <a:latin typeface="Helvetica Neue"/>
                <a:ea typeface="Helvetica Neue"/>
                <a:cs typeface="Helvetica Neue"/>
                <a:sym typeface="Helvetica Neue"/>
              </a:rPr>
              <a:t>Cultural sensitivity: e.g., gender issues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4"/>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73" name="Google Shape;473;p44"/>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Tool 5: Focus Groups</a:t>
            </a:r>
            <a:endParaRPr/>
          </a:p>
        </p:txBody>
      </p:sp>
      <p:sp>
        <p:nvSpPr>
          <p:cNvPr id="474" name="Google Shape;474;p44"/>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Type of qualitative research where small homogenous groups of people are brought together to informally discuss specific topics under the guidance of a moderator</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Purpose: to identify issues and themes, not just interesting information, and not “counts”</a:t>
            </a:r>
            <a:endParaRPr/>
          </a:p>
          <a:p>
            <a:pPr indent="-139700" lvl="0" marL="342900" rtl="0" algn="l">
              <a:spcBef>
                <a:spcPts val="640"/>
              </a:spcBef>
              <a:spcAft>
                <a:spcPts val="0"/>
              </a:spcAft>
              <a:buClr>
                <a:srgbClr val="FFFF66"/>
              </a:buClr>
              <a:buSzPts val="3200"/>
              <a:buFont typeface="Helvetica Neue"/>
              <a:buNone/>
            </a:pPr>
            <a:r>
              <a:t/>
            </a:r>
            <a:endParaRPr b="0" i="0" sz="3200" u="none">
              <a:solidFill>
                <a:srgbClr val="FFFF66"/>
              </a:solidFill>
              <a:latin typeface="Helvetica Neue"/>
              <a:ea typeface="Helvetica Neue"/>
              <a:cs typeface="Helvetica Neue"/>
              <a:sym typeface="Helvetica Neue"/>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500"/>
                                        <p:tgtEl>
                                          <p:spTgt spid="47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500"/>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5"/>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Focus Groups Are Inappropriate when:</a:t>
            </a:r>
            <a:endParaRPr/>
          </a:p>
        </p:txBody>
      </p:sp>
      <p:sp>
        <p:nvSpPr>
          <p:cNvPr id="480" name="Google Shape;480;p45"/>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language barriers are insurmountable</a:t>
            </a:r>
            <a:endParaRPr/>
          </a:p>
          <a:p>
            <a:pPr indent="-342900" lvl="0" marL="342900" marR="0" rtl="0" algn="l">
              <a:lnSpc>
                <a:spcPct val="100000"/>
              </a:lnSpc>
              <a:spcBef>
                <a:spcPts val="64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evaluator has little control over the situation</a:t>
            </a:r>
            <a:endParaRPr/>
          </a:p>
          <a:p>
            <a:pPr indent="-342900" lvl="0" marL="342900" marR="0" rtl="0" algn="l">
              <a:lnSpc>
                <a:spcPct val="100000"/>
              </a:lnSpc>
              <a:spcBef>
                <a:spcPts val="64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trust cannot be established</a:t>
            </a:r>
            <a:endParaRPr/>
          </a:p>
          <a:p>
            <a:pPr indent="-342900" lvl="0" marL="342900" marR="0" rtl="0" algn="l">
              <a:lnSpc>
                <a:spcPct val="100000"/>
              </a:lnSpc>
              <a:spcBef>
                <a:spcPts val="64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free expression cannot be ensured</a:t>
            </a:r>
            <a:endParaRPr/>
          </a:p>
          <a:p>
            <a:pPr indent="-342900" lvl="0" marL="342900" marR="0" rtl="0" algn="l">
              <a:lnSpc>
                <a:spcPct val="100000"/>
              </a:lnSpc>
              <a:spcBef>
                <a:spcPts val="64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confidentiality cannot be assured</a:t>
            </a:r>
            <a:endParaRPr/>
          </a:p>
        </p:txBody>
      </p:sp>
      <p:sp>
        <p:nvSpPr>
          <p:cNvPr id="481" name="Google Shape;481;p45"/>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6"/>
          <p:cNvSpPr txBox="1"/>
          <p:nvPr>
            <p:ph type="title"/>
          </p:nvPr>
        </p:nvSpPr>
        <p:spPr>
          <a:xfrm>
            <a:off x="1613975" y="192325"/>
            <a:ext cx="6734700" cy="1057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Focus Group Process</a:t>
            </a:r>
            <a:endParaRPr/>
          </a:p>
        </p:txBody>
      </p:sp>
      <p:graphicFrame>
        <p:nvGraphicFramePr>
          <p:cNvPr id="487" name="Google Shape;487;p46"/>
          <p:cNvGraphicFramePr/>
          <p:nvPr/>
        </p:nvGraphicFramePr>
        <p:xfrm>
          <a:off x="139724" y="1334787"/>
          <a:ext cx="3000000" cy="3000000"/>
        </p:xfrm>
        <a:graphic>
          <a:graphicData uri="http://schemas.openxmlformats.org/drawingml/2006/table">
            <a:tbl>
              <a:tblPr>
                <a:noFill/>
                <a:tableStyleId>{1906FF96-C08D-4133-8897-C3FFAD8DC75B}</a:tableStyleId>
              </a:tblPr>
              <a:tblGrid>
                <a:gridCol w="339725"/>
                <a:gridCol w="912800"/>
                <a:gridCol w="215900"/>
                <a:gridCol w="7002450"/>
              </a:tblGrid>
              <a:tr h="539750">
                <a:tc gridSpan="2">
                  <a:txBody>
                    <a:bodyPr/>
                    <a:lstStyle/>
                    <a:p>
                      <a:pPr indent="0" lvl="0" marL="0" marR="0" rtl="0" algn="l">
                        <a:lnSpc>
                          <a:spcPct val="100000"/>
                        </a:lnSpc>
                        <a:spcBef>
                          <a:spcPts val="0"/>
                        </a:spcBef>
                        <a:spcAft>
                          <a:spcPts val="0"/>
                        </a:spcAft>
                        <a:buClr>
                          <a:srgbClr val="FFFF66"/>
                        </a:buClr>
                        <a:buSzPts val="1800"/>
                        <a:buFont typeface="Helvetica Neue"/>
                        <a:buNone/>
                      </a:pPr>
                      <a:r>
                        <a:rPr b="1" i="1" lang="en-US" sz="1800" u="none" cap="none" strike="noStrike">
                          <a:solidFill>
                            <a:srgbClr val="FFFF66"/>
                          </a:solidFill>
                          <a:latin typeface="Helvetica Neue"/>
                          <a:ea typeface="Helvetica Neue"/>
                          <a:cs typeface="Helvetica Neue"/>
                          <a:sym typeface="Helvetica Neue"/>
                        </a:rPr>
                        <a:t>Phase</a:t>
                      </a:r>
                      <a:endParaRPr/>
                    </a:p>
                  </a:txBody>
                  <a:tcPr marT="45725" marB="45725" marR="91450" marL="91450"/>
                </a:tc>
                <a:tc hMerge="1"/>
                <a:tc gridSpan="2">
                  <a:txBody>
                    <a:bodyPr/>
                    <a:lstStyle/>
                    <a:p>
                      <a:pPr indent="0" lvl="0" marL="0" marR="0" rtl="0" algn="l">
                        <a:lnSpc>
                          <a:spcPct val="100000"/>
                        </a:lnSpc>
                        <a:spcBef>
                          <a:spcPts val="0"/>
                        </a:spcBef>
                        <a:spcAft>
                          <a:spcPts val="0"/>
                        </a:spcAft>
                        <a:buClr>
                          <a:srgbClr val="FFFF66"/>
                        </a:buClr>
                        <a:buSzPts val="1800"/>
                        <a:buFont typeface="Helvetica Neue"/>
                        <a:buNone/>
                      </a:pPr>
                      <a:r>
                        <a:rPr b="1" i="1" lang="en-US" sz="1800" u="none" cap="none" strike="noStrike">
                          <a:solidFill>
                            <a:srgbClr val="FFFF66"/>
                          </a:solidFill>
                          <a:latin typeface="Helvetica Neue"/>
                          <a:ea typeface="Helvetica Neue"/>
                          <a:cs typeface="Helvetica Neue"/>
                          <a:sym typeface="Helvetica Neue"/>
                        </a:rPr>
                        <a:t>Action</a:t>
                      </a:r>
                      <a:endParaRPr/>
                    </a:p>
                  </a:txBody>
                  <a:tcPr marT="45725" marB="45725" marR="91450" marL="91450"/>
                </a:tc>
                <a:tc hMerge="1"/>
              </a:tr>
              <a:tr h="822325">
                <a:tc>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1</a:t>
                      </a:r>
                      <a:endParaRPr/>
                    </a:p>
                  </a:txBody>
                  <a:tcPr marT="45725" marB="45725" marR="91450" marL="91450"/>
                </a:tc>
                <a:tc gridSpan="2">
                  <a:txBody>
                    <a:bodyPr/>
                    <a:lstStyle/>
                    <a:p>
                      <a:pPr indent="0" lvl="0" marL="0" marR="0" rtl="0" algn="l">
                        <a:lnSpc>
                          <a:spcPct val="100000"/>
                        </a:lnSpc>
                        <a:spcBef>
                          <a:spcPts val="0"/>
                        </a:spcBef>
                        <a:spcAft>
                          <a:spcPts val="0"/>
                        </a:spcAft>
                        <a:buClr>
                          <a:srgbClr val="FFFF66"/>
                        </a:buClr>
                        <a:buSzPts val="1900"/>
                        <a:buFont typeface="Helvetica Neue"/>
                        <a:buNone/>
                      </a:pPr>
                      <a:r>
                        <a:rPr b="0" i="0" lang="en-US" sz="1900" u="none" cap="none" strike="noStrike">
                          <a:solidFill>
                            <a:srgbClr val="FFFF66"/>
                          </a:solidFill>
                          <a:latin typeface="Helvetica Neue"/>
                          <a:ea typeface="Helvetica Neue"/>
                          <a:cs typeface="Helvetica Neue"/>
                          <a:sym typeface="Helvetica Neue"/>
                        </a:rPr>
                        <a:t>Opening</a:t>
                      </a:r>
                      <a:endParaRPr/>
                    </a:p>
                  </a:txBody>
                  <a:tcPr marT="45725" marB="45725" marR="91450" marL="91450"/>
                </a:tc>
                <a:tc hMerge="1"/>
                <a:tc>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Ice-breaker; explain purpose; ground rules; introductions</a:t>
                      </a:r>
                      <a:endParaRPr/>
                    </a:p>
                  </a:txBody>
                  <a:tcPr marT="45725" marB="45725" marR="91450" marL="91450"/>
                </a:tc>
              </a:tr>
              <a:tr h="823900">
                <a:tc>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2</a:t>
                      </a:r>
                      <a:endParaRPr/>
                    </a:p>
                  </a:txBody>
                  <a:tcPr marT="45725" marB="45725" marR="91450" marL="91450"/>
                </a:tc>
                <a:tc gridSpan="2">
                  <a:txBody>
                    <a:bodyPr/>
                    <a:lstStyle/>
                    <a:p>
                      <a:pPr indent="0" lvl="0" marL="0" marR="0" rtl="0" algn="l">
                        <a:lnSpc>
                          <a:spcPct val="100000"/>
                        </a:lnSpc>
                        <a:spcBef>
                          <a:spcPts val="0"/>
                        </a:spcBef>
                        <a:spcAft>
                          <a:spcPts val="0"/>
                        </a:spcAft>
                        <a:buClr>
                          <a:srgbClr val="FFFF66"/>
                        </a:buClr>
                        <a:buSzPts val="2000"/>
                        <a:buFont typeface="Helvetica Neue"/>
                        <a:buNone/>
                      </a:pPr>
                      <a:r>
                        <a:rPr b="0" i="0" lang="en-US" sz="2000" u="none" cap="none" strike="noStrike">
                          <a:solidFill>
                            <a:srgbClr val="FFFF66"/>
                          </a:solidFill>
                          <a:latin typeface="Helvetica Neue"/>
                          <a:ea typeface="Helvetica Neue"/>
                          <a:cs typeface="Helvetica Neue"/>
                          <a:sym typeface="Helvetica Neue"/>
                        </a:rPr>
                        <a:t>Warm-up</a:t>
                      </a:r>
                      <a:endParaRPr/>
                    </a:p>
                  </a:txBody>
                  <a:tcPr marT="45725" marB="45725" marR="91450" marL="91450"/>
                </a:tc>
                <a:tc hMerge="1"/>
                <a:tc>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Relate experience; stimulate group interaction; start with least threatening and simplest questions</a:t>
                      </a:r>
                      <a:endParaRPr/>
                    </a:p>
                  </a:txBody>
                  <a:tcPr marT="45725" marB="45725" marR="91450" marL="91450"/>
                </a:tc>
              </a:tr>
              <a:tr h="1189025">
                <a:tc>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3</a:t>
                      </a:r>
                      <a:endParaRPr/>
                    </a:p>
                  </a:txBody>
                  <a:tcPr marT="45725" marB="45725" marR="91450" marL="91450"/>
                </a:tc>
                <a:tc gridSpan="2">
                  <a:txBody>
                    <a:bodyPr/>
                    <a:lstStyle/>
                    <a:p>
                      <a:pPr indent="0" lvl="0" marL="0" marR="0" rtl="0" algn="l">
                        <a:lnSpc>
                          <a:spcPct val="100000"/>
                        </a:lnSpc>
                        <a:spcBef>
                          <a:spcPts val="0"/>
                        </a:spcBef>
                        <a:spcAft>
                          <a:spcPts val="0"/>
                        </a:spcAft>
                        <a:buClr>
                          <a:srgbClr val="FFFF66"/>
                        </a:buClr>
                        <a:buSzPts val="2000"/>
                        <a:buFont typeface="Helvetica Neue"/>
                        <a:buNone/>
                      </a:pPr>
                      <a:r>
                        <a:rPr b="0" i="0" lang="en-US" sz="2000" u="none" cap="none" strike="noStrike">
                          <a:solidFill>
                            <a:srgbClr val="FFFF66"/>
                          </a:solidFill>
                          <a:latin typeface="Helvetica Neue"/>
                          <a:ea typeface="Helvetica Neue"/>
                          <a:cs typeface="Helvetica Neue"/>
                          <a:sym typeface="Helvetica Neue"/>
                        </a:rPr>
                        <a:t>Main body</a:t>
                      </a:r>
                      <a:endParaRPr/>
                    </a:p>
                  </a:txBody>
                  <a:tcPr marT="45725" marB="45725" marR="91450" marL="91450"/>
                </a:tc>
                <a:tc hMerge="1"/>
                <a:tc>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Move to more threatening or sensitive and complex questions; elicit deep responses; connect emergent data to complex, broad participation</a:t>
                      </a:r>
                      <a:endParaRPr/>
                    </a:p>
                  </a:txBody>
                  <a:tcPr marT="45725" marB="45725" marR="91450" marL="91450"/>
                </a:tc>
              </a:tr>
              <a:tr h="1187450">
                <a:tc>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4</a:t>
                      </a:r>
                      <a:endParaRPr/>
                    </a:p>
                  </a:txBody>
                  <a:tcPr marT="45725" marB="45725" marR="91450" marL="91450"/>
                </a:tc>
                <a:tc gridSpan="2">
                  <a:txBody>
                    <a:bodyPr/>
                    <a:lstStyle/>
                    <a:p>
                      <a:pPr indent="0" lvl="0" marL="0" marR="0" rtl="0" algn="l">
                        <a:lnSpc>
                          <a:spcPct val="100000"/>
                        </a:lnSpc>
                        <a:spcBef>
                          <a:spcPts val="0"/>
                        </a:spcBef>
                        <a:spcAft>
                          <a:spcPts val="0"/>
                        </a:spcAft>
                        <a:buClr>
                          <a:srgbClr val="FFFF66"/>
                        </a:buClr>
                        <a:buSzPts val="2000"/>
                        <a:buFont typeface="Helvetica Neue"/>
                        <a:buNone/>
                      </a:pPr>
                      <a:r>
                        <a:rPr b="0" i="0" lang="en-US" sz="2000" u="none" cap="none" strike="noStrike">
                          <a:solidFill>
                            <a:srgbClr val="FFFF66"/>
                          </a:solidFill>
                          <a:latin typeface="Helvetica Neue"/>
                          <a:ea typeface="Helvetica Neue"/>
                          <a:cs typeface="Helvetica Neue"/>
                          <a:sym typeface="Helvetica Neue"/>
                        </a:rPr>
                        <a:t>Closure</a:t>
                      </a:r>
                      <a:endParaRPr/>
                    </a:p>
                  </a:txBody>
                  <a:tcPr marT="45725" marB="45725" marR="91450" marL="91450"/>
                </a:tc>
                <a:tc hMerge="1"/>
                <a:tc>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End with closure-type questions; summarize and refine; present theories, etc; invite final comments or insights; thank participants</a:t>
                      </a:r>
                      <a:endParaRPr/>
                    </a:p>
                  </a:txBody>
                  <a:tcPr marT="45725" marB="45725" marR="91450" marL="91450"/>
                </a:tc>
              </a:tr>
            </a:tbl>
          </a:graphicData>
        </a:graphic>
      </p:graphicFrame>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500"/>
                                        <p:tgtEl>
                                          <p:spTgt spid="4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7"/>
          <p:cNvSpPr txBox="1"/>
          <p:nvPr/>
        </p:nvSpPr>
        <p:spPr>
          <a:xfrm>
            <a:off x="312737" y="1933575"/>
            <a:ext cx="8518525" cy="4232275"/>
          </a:xfrm>
          <a:prstGeom prst="rect">
            <a:avLst/>
          </a:prstGeom>
          <a:gradFill>
            <a:gsLst>
              <a:gs pos="0">
                <a:srgbClr val="90FFDA"/>
              </a:gs>
              <a:gs pos="35000">
                <a:srgbClr val="B2FFE3"/>
              </a:gs>
              <a:gs pos="100000">
                <a:srgbClr val="E0FFF4"/>
              </a:gs>
            </a:gsLst>
            <a:lin ang="16200000" scaled="0"/>
          </a:gradFill>
          <a:ln cap="flat" cmpd="sng" w="9525">
            <a:solidFill>
              <a:srgbClr val="00CC98"/>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1" i="0" sz="2000" u="none">
              <a:solidFill>
                <a:schemeClr val="dk1"/>
              </a:solidFill>
              <a:latin typeface="Helvetica Neue"/>
              <a:ea typeface="Helvetica Neue"/>
              <a:cs typeface="Helvetica Neue"/>
              <a:sym typeface="Helvetica Neue"/>
            </a:endParaRPr>
          </a:p>
        </p:txBody>
      </p:sp>
      <p:sp>
        <p:nvSpPr>
          <p:cNvPr id="493" name="Google Shape;493;p47"/>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94" name="Google Shape;494;p47"/>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000"/>
              <a:buFont typeface="Helvetica Neue"/>
              <a:buNone/>
            </a:pPr>
            <a:r>
              <a:rPr b="0" i="0" lang="en-US" sz="4000" u="none">
                <a:solidFill>
                  <a:srgbClr val="FFFF66"/>
                </a:solidFill>
                <a:latin typeface="Helvetica Neue"/>
                <a:ea typeface="Helvetica Neue"/>
                <a:cs typeface="Helvetica Neue"/>
                <a:sym typeface="Helvetica Neue"/>
              </a:rPr>
              <a:t>Advantages and Challenges of Focus Groups</a:t>
            </a:r>
            <a:endParaRPr/>
          </a:p>
        </p:txBody>
      </p:sp>
      <p:graphicFrame>
        <p:nvGraphicFramePr>
          <p:cNvPr id="495" name="Google Shape;495;p47"/>
          <p:cNvGraphicFramePr/>
          <p:nvPr/>
        </p:nvGraphicFramePr>
        <p:xfrm>
          <a:off x="388937" y="2057400"/>
          <a:ext cx="3000000" cy="3000000"/>
        </p:xfrm>
        <a:graphic>
          <a:graphicData uri="http://schemas.openxmlformats.org/drawingml/2006/table">
            <a:tbl>
              <a:tblPr>
                <a:noFill/>
                <a:tableStyleId>{1906FF96-C08D-4133-8897-C3FFAD8DC75B}</a:tableStyleId>
              </a:tblPr>
              <a:tblGrid>
                <a:gridCol w="1838325"/>
                <a:gridCol w="6615100"/>
              </a:tblGrid>
              <a:tr h="2247900">
                <a:tc>
                  <a:txBody>
                    <a:bodyPr/>
                    <a:lstStyle/>
                    <a:p>
                      <a:pPr indent="0" lvl="0" marL="0" marR="0" rtl="0" algn="l">
                        <a:lnSpc>
                          <a:spcPct val="100000"/>
                        </a:lnSpc>
                        <a:spcBef>
                          <a:spcPts val="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Advantages</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500"/>
                        <a:buFont typeface="Helvetica Neue"/>
                        <a:buNone/>
                      </a:pPr>
                      <a:r>
                        <a:rPr b="0" i="0" lang="en-US" sz="2500" u="none" cap="none" strike="noStrike">
                          <a:solidFill>
                            <a:schemeClr val="dk1"/>
                          </a:solidFill>
                          <a:latin typeface="Helvetica Neue"/>
                          <a:ea typeface="Helvetica Neue"/>
                          <a:cs typeface="Helvetica Neue"/>
                          <a:sym typeface="Helvetica Neue"/>
                        </a:rPr>
                        <a:t>Can be conducted relatively quickly and easily; may take less staff time than in-depth, in-person interviews; allow flexibility to make changes in process and questions; can explore different perspectives; can be fun</a:t>
                      </a:r>
                      <a:endParaRPr/>
                    </a:p>
                  </a:txBody>
                  <a:tcPr marT="45725" marB="45725" marR="91450" marL="91450">
                    <a:lnB cap="flat" cmpd="sng" w="12700">
                      <a:solidFill>
                        <a:schemeClr val="dk1"/>
                      </a:solidFill>
                      <a:prstDash val="solid"/>
                      <a:round/>
                      <a:headEnd len="sm" w="sm" type="none"/>
                      <a:tailEnd len="sm" w="sm" type="none"/>
                    </a:lnB>
                  </a:tcPr>
                </a:tc>
              </a:tr>
              <a:tr h="2057400">
                <a:tc>
                  <a:txBody>
                    <a:bodyPr/>
                    <a:lstStyle/>
                    <a:p>
                      <a:pPr indent="0" lvl="0" marL="0" marR="0" rtl="0" algn="l">
                        <a:lnSpc>
                          <a:spcPct val="100000"/>
                        </a:lnSpc>
                        <a:spcBef>
                          <a:spcPts val="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Challenges</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2500"/>
                        <a:buFont typeface="Helvetica Neue"/>
                        <a:buNone/>
                      </a:pPr>
                      <a:r>
                        <a:rPr b="0" i="0" lang="en-US" sz="2500" u="none" cap="none" strike="noStrike">
                          <a:solidFill>
                            <a:schemeClr val="dk1"/>
                          </a:solidFill>
                          <a:latin typeface="Helvetica Neue"/>
                          <a:ea typeface="Helvetica Neue"/>
                          <a:cs typeface="Helvetica Neue"/>
                          <a:sym typeface="Helvetica Neue"/>
                        </a:rPr>
                        <a:t>Analysis is time consuming; participants not be representative of population, possibly biasing the data; group may be influenced by moderator or dominant group members</a:t>
                      </a:r>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500"/>
                                        <p:tgtEl>
                                          <p:spTgt spid="494"/>
                                        </p:tgtEl>
                                      </p:cBhvr>
                                    </p:animEffect>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8"/>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501" name="Google Shape;501;p48"/>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000"/>
              <a:buFont typeface="Helvetica Neue"/>
              <a:buNone/>
            </a:pPr>
            <a:r>
              <a:rPr b="0" i="0" lang="en-US" sz="4000" u="none">
                <a:solidFill>
                  <a:srgbClr val="FFFF66"/>
                </a:solidFill>
                <a:latin typeface="Helvetica Neue"/>
                <a:ea typeface="Helvetica Neue"/>
                <a:cs typeface="Helvetica Neue"/>
                <a:sym typeface="Helvetica Neue"/>
              </a:rPr>
              <a:t>Tool 6: Diaries and Self-Reported Checklists</a:t>
            </a:r>
            <a:endParaRPr/>
          </a:p>
        </p:txBody>
      </p:sp>
      <p:sp>
        <p:nvSpPr>
          <p:cNvPr id="502" name="Google Shape;502;p48"/>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Use when you want to capture information about events in people’s daily lives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Participants capture experiences in real-time not later in a questionnaire</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Used to supplement other data collection</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500"/>
                                        <p:tgtEl>
                                          <p:spTgt spid="50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500"/>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9"/>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508" name="Google Shape;508;p49"/>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Guidelines for Diaries or Journals</a:t>
            </a:r>
            <a:endParaRPr/>
          </a:p>
        </p:txBody>
      </p:sp>
      <p:graphicFrame>
        <p:nvGraphicFramePr>
          <p:cNvPr id="509" name="Google Shape;509;p49"/>
          <p:cNvGraphicFramePr/>
          <p:nvPr/>
        </p:nvGraphicFramePr>
        <p:xfrm>
          <a:off x="455612" y="1657350"/>
          <a:ext cx="3000000" cy="3000000"/>
        </p:xfrm>
        <a:graphic>
          <a:graphicData uri="http://schemas.openxmlformats.org/drawingml/2006/table">
            <a:tbl>
              <a:tblPr>
                <a:noFill/>
                <a:tableStyleId>{1906FF96-C08D-4133-8897-C3FFAD8DC75B}</a:tableStyleId>
              </a:tblPr>
              <a:tblGrid>
                <a:gridCol w="358775"/>
                <a:gridCol w="482600"/>
                <a:gridCol w="7629525"/>
              </a:tblGrid>
              <a:tr h="431800">
                <a:tc gridSpan="2">
                  <a:txBody>
                    <a:bodyPr/>
                    <a:lstStyle/>
                    <a:p>
                      <a:pPr indent="0" lvl="0" marL="0" marR="0" rtl="0" algn="l">
                        <a:lnSpc>
                          <a:spcPct val="100000"/>
                        </a:lnSpc>
                        <a:spcBef>
                          <a:spcPts val="0"/>
                        </a:spcBef>
                        <a:spcAft>
                          <a:spcPts val="0"/>
                        </a:spcAft>
                        <a:buClr>
                          <a:srgbClr val="FFFF66"/>
                        </a:buClr>
                        <a:buSzPts val="1800"/>
                        <a:buFont typeface="Helvetica Neue"/>
                        <a:buNone/>
                      </a:pPr>
                      <a:r>
                        <a:rPr b="1" i="1" lang="en-US" sz="1800" u="none" cap="none" strike="noStrike">
                          <a:solidFill>
                            <a:srgbClr val="FFFF66"/>
                          </a:solidFill>
                          <a:latin typeface="Helvetica Neue"/>
                          <a:ea typeface="Helvetica Neue"/>
                          <a:cs typeface="Helvetica Neue"/>
                          <a:sym typeface="Helvetica Neue"/>
                        </a:rPr>
                        <a:t>Step</a:t>
                      </a:r>
                      <a:endParaRPr/>
                    </a:p>
                  </a:txBody>
                  <a:tcPr marT="45725" marB="45725" marR="91450" marL="91450"/>
                </a:tc>
                <a:tc hMerge="1"/>
                <a:tc>
                  <a:txBody>
                    <a:bodyPr/>
                    <a:lstStyle/>
                    <a:p>
                      <a:pPr indent="0" lvl="0" marL="0" marR="0" rtl="0" algn="l">
                        <a:lnSpc>
                          <a:spcPct val="100000"/>
                        </a:lnSpc>
                        <a:spcBef>
                          <a:spcPts val="0"/>
                        </a:spcBef>
                        <a:spcAft>
                          <a:spcPts val="0"/>
                        </a:spcAft>
                        <a:buClr>
                          <a:srgbClr val="FFFF66"/>
                        </a:buClr>
                        <a:buSzPts val="1800"/>
                        <a:buFont typeface="Helvetica Neue"/>
                        <a:buNone/>
                      </a:pPr>
                      <a:r>
                        <a:rPr b="1" i="1" lang="en-US" sz="1800" u="none" cap="none" strike="noStrike">
                          <a:solidFill>
                            <a:srgbClr val="FFFF66"/>
                          </a:solidFill>
                          <a:latin typeface="Helvetica Neue"/>
                          <a:ea typeface="Helvetica Neue"/>
                          <a:cs typeface="Helvetica Neue"/>
                          <a:sym typeface="Helvetica Neue"/>
                        </a:rPr>
                        <a:t>Process</a:t>
                      </a:r>
                      <a:endParaRPr/>
                    </a:p>
                  </a:txBody>
                  <a:tcPr marT="45725" marB="45725" marR="91450" marL="91450"/>
                </a:tc>
              </a:tr>
              <a:tr h="1303325">
                <a:tc>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1</a:t>
                      </a:r>
                      <a:endParaRPr/>
                    </a:p>
                  </a:txBody>
                  <a:tcPr marT="45725" marB="45725" marR="91450" marL="91450"/>
                </a:tc>
                <a:tc gridSpan="2">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Recruit people face-to-face</a:t>
                      </a:r>
                      <a:endParaRPr/>
                    </a:p>
                    <a:p>
                      <a:pPr indent="0" lvl="0" marL="0" marR="0" rtl="0" algn="l">
                        <a:lnSpc>
                          <a:spcPct val="100000"/>
                        </a:lnSpc>
                        <a:spcBef>
                          <a:spcPts val="48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 encourage participation, appeal to altruism, assure </a:t>
                      </a:r>
                      <a:br>
                        <a:rPr b="0" i="0" lang="en-US" sz="2400" u="none" cap="none" strike="noStrike">
                          <a:solidFill>
                            <a:srgbClr val="FFFF66"/>
                          </a:solidFill>
                          <a:latin typeface="Helvetica Neue"/>
                          <a:ea typeface="Helvetica Neue"/>
                          <a:cs typeface="Helvetica Neue"/>
                          <a:sym typeface="Helvetica Neue"/>
                        </a:rPr>
                      </a:br>
                      <a:r>
                        <a:rPr b="0" i="0" lang="en-US" sz="2400" u="none" cap="none" strike="noStrike">
                          <a:solidFill>
                            <a:srgbClr val="FFFF66"/>
                          </a:solidFill>
                          <a:latin typeface="Helvetica Neue"/>
                          <a:ea typeface="Helvetica Neue"/>
                          <a:cs typeface="Helvetica Neue"/>
                          <a:sym typeface="Helvetica Neue"/>
                        </a:rPr>
                        <a:t>  confidentiality, provide incentive</a:t>
                      </a:r>
                      <a:endParaRPr/>
                    </a:p>
                  </a:txBody>
                  <a:tcPr marT="45725" marB="45725" marR="91450" marL="91450"/>
                </a:tc>
                <a:tc hMerge="1"/>
              </a:tr>
              <a:tr h="1754175">
                <a:tc>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2</a:t>
                      </a:r>
                      <a:endParaRPr/>
                    </a:p>
                  </a:txBody>
                  <a:tcPr marT="45725" marB="45725" marR="91450" marL="91450"/>
                </a:tc>
                <a:tc gridSpan="2">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Provide a booklet to each participant</a:t>
                      </a:r>
                      <a:endParaRPr/>
                    </a:p>
                    <a:p>
                      <a:pPr indent="0" lvl="0" marL="0" marR="0" rtl="0" algn="l">
                        <a:lnSpc>
                          <a:spcPct val="100000"/>
                        </a:lnSpc>
                        <a:spcBef>
                          <a:spcPts val="48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 cover page with clear instructions, definitions, example</a:t>
                      </a:r>
                      <a:endParaRPr/>
                    </a:p>
                    <a:p>
                      <a:pPr indent="0" lvl="0" marL="0" marR="0" rtl="0" algn="l">
                        <a:lnSpc>
                          <a:spcPct val="100000"/>
                        </a:lnSpc>
                        <a:spcBef>
                          <a:spcPts val="48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 short memory-joggers, explain terms, comments on last </a:t>
                      </a:r>
                      <a:br>
                        <a:rPr b="0" i="0" lang="en-US" sz="2400" u="none" cap="none" strike="noStrike">
                          <a:solidFill>
                            <a:srgbClr val="FFFF66"/>
                          </a:solidFill>
                          <a:latin typeface="Helvetica Neue"/>
                          <a:ea typeface="Helvetica Neue"/>
                          <a:cs typeface="Helvetica Neue"/>
                          <a:sym typeface="Helvetica Neue"/>
                        </a:rPr>
                      </a:br>
                      <a:r>
                        <a:rPr b="0" i="0" lang="en-US" sz="2400" u="none" cap="none" strike="noStrike">
                          <a:solidFill>
                            <a:srgbClr val="FFFF66"/>
                          </a:solidFill>
                          <a:latin typeface="Helvetica Neue"/>
                          <a:ea typeface="Helvetica Neue"/>
                          <a:cs typeface="Helvetica Neue"/>
                          <a:sym typeface="Helvetica Neue"/>
                        </a:rPr>
                        <a:t>  page , calendar</a:t>
                      </a:r>
                      <a:endParaRPr/>
                    </a:p>
                  </a:txBody>
                  <a:tcPr marT="45725" marB="45725" marR="91450" marL="91450"/>
                </a:tc>
                <a:tc hMerge="1"/>
              </a:tr>
              <a:tr h="1377950">
                <a:tc>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3</a:t>
                      </a:r>
                      <a:endParaRPr/>
                    </a:p>
                  </a:txBody>
                  <a:tcPr marT="45725" marB="45725" marR="91450" marL="91450"/>
                </a:tc>
                <a:tc gridSpan="2">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Consider the time-period for collecting data</a:t>
                      </a:r>
                      <a:endParaRPr/>
                    </a:p>
                    <a:p>
                      <a:pPr indent="0" lvl="0" marL="0" marR="0" rtl="0" algn="l">
                        <a:lnSpc>
                          <a:spcPct val="100000"/>
                        </a:lnSpc>
                        <a:spcBef>
                          <a:spcPts val="48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 if too long, may become burdensome or tedious</a:t>
                      </a:r>
                      <a:endParaRPr/>
                    </a:p>
                    <a:p>
                      <a:pPr indent="0" lvl="0" marL="0" marR="0" rtl="0" algn="l">
                        <a:lnSpc>
                          <a:spcPct val="100000"/>
                        </a:lnSpc>
                        <a:spcBef>
                          <a:spcPts val="48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 if too short may miss the behavior or event</a:t>
                      </a:r>
                      <a:endParaRPr/>
                    </a:p>
                  </a:txBody>
                  <a:tcPr marT="45725" marB="45725" marR="91450" marL="91450"/>
                </a:tc>
                <a:tc hMerge="1"/>
              </a:tr>
            </a:tbl>
          </a:graphicData>
        </a:graphic>
      </p:graphicFrame>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160" name="Google Shape;160;p5"/>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Rules for Collecting Data</a:t>
            </a:r>
            <a:endParaRPr/>
          </a:p>
        </p:txBody>
      </p:sp>
      <p:sp>
        <p:nvSpPr>
          <p:cNvPr id="161" name="Google Shape;161;p5"/>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If must collect original data:</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be sensitive to burden on others</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pre-test, pre-test, pre-test</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establish procedures and follow them (protocol)</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maintain accurate records of definitions and coding</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verify accuracy of coding, data input</a:t>
            </a:r>
            <a:endParaRPr/>
          </a:p>
          <a:p>
            <a:pPr indent="-165100" lvl="0" marL="342900" rtl="0" algn="l">
              <a:spcBef>
                <a:spcPts val="560"/>
              </a:spcBef>
              <a:spcAft>
                <a:spcPts val="0"/>
              </a:spcAft>
              <a:buClr>
                <a:srgbClr val="FFFF66"/>
              </a:buClr>
              <a:buSzPts val="2800"/>
              <a:buFont typeface="Helvetica Neue"/>
              <a:buNone/>
            </a:pPr>
            <a:r>
              <a:t/>
            </a:r>
            <a:endParaRPr b="0" i="0" sz="2800" u="none">
              <a:solidFill>
                <a:srgbClr val="FFFF66"/>
              </a:solidFill>
              <a:latin typeface="Helvetica Neue"/>
              <a:ea typeface="Helvetica Neue"/>
              <a:cs typeface="Helvetica Neue"/>
              <a:sym typeface="Helvetica Neue"/>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0"/>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515" name="Google Shape;515;p50"/>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Self-reported Checklists</a:t>
            </a:r>
            <a:endParaRPr/>
          </a:p>
        </p:txBody>
      </p:sp>
      <p:sp>
        <p:nvSpPr>
          <p:cNvPr id="516" name="Google Shape;516;p50"/>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Cross between a questionnaire and a diary</a:t>
            </a:r>
            <a:endParaRPr/>
          </a:p>
          <a:p>
            <a:pPr indent="-342900" lvl="0" marL="342900" rtl="0" algn="l">
              <a:lnSpc>
                <a:spcPct val="9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The evaluator specifies a list of behaviors or events and asks the respondents to complete the checklist</a:t>
            </a:r>
            <a:endParaRPr/>
          </a:p>
          <a:p>
            <a:pPr indent="-342900" lvl="0" marL="342900" rtl="0" algn="l">
              <a:lnSpc>
                <a:spcPct val="9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Done over a period of time to capture the event or behavior</a:t>
            </a:r>
            <a:endParaRPr/>
          </a:p>
          <a:p>
            <a:pPr indent="-342900" lvl="0" marL="342900" rtl="0" algn="l">
              <a:lnSpc>
                <a:spcPct val="9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More quantitative approach than diary</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500"/>
                                        <p:tgtEl>
                                          <p:spTgt spid="51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500"/>
                                        <p:tgtEl>
                                          <p:spTgt spid="5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1"/>
          <p:cNvSpPr txBox="1"/>
          <p:nvPr/>
        </p:nvSpPr>
        <p:spPr>
          <a:xfrm>
            <a:off x="339725" y="1933575"/>
            <a:ext cx="8359775" cy="4389437"/>
          </a:xfrm>
          <a:prstGeom prst="rect">
            <a:avLst/>
          </a:prstGeom>
          <a:gradFill>
            <a:gsLst>
              <a:gs pos="0">
                <a:srgbClr val="90FFDA"/>
              </a:gs>
              <a:gs pos="35000">
                <a:srgbClr val="B2FFE3"/>
              </a:gs>
              <a:gs pos="100000">
                <a:srgbClr val="E0FFF4"/>
              </a:gs>
            </a:gsLst>
            <a:lin ang="16200000" scaled="0"/>
          </a:gradFill>
          <a:ln cap="flat" cmpd="sng" w="9525">
            <a:solidFill>
              <a:srgbClr val="00CC98"/>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1" i="0" sz="2000" u="none">
              <a:solidFill>
                <a:schemeClr val="dk1"/>
              </a:solidFill>
              <a:latin typeface="Helvetica Neue"/>
              <a:ea typeface="Helvetica Neue"/>
              <a:cs typeface="Helvetica Neue"/>
              <a:sym typeface="Helvetica Neue"/>
            </a:endParaRPr>
          </a:p>
        </p:txBody>
      </p:sp>
      <p:sp>
        <p:nvSpPr>
          <p:cNvPr id="522" name="Google Shape;522;p51"/>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523" name="Google Shape;523;p51"/>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Advantages and Challenges of Diaries and Self-reported Checklists</a:t>
            </a:r>
            <a:endParaRPr/>
          </a:p>
        </p:txBody>
      </p:sp>
      <p:graphicFrame>
        <p:nvGraphicFramePr>
          <p:cNvPr id="524" name="Google Shape;524;p51"/>
          <p:cNvGraphicFramePr/>
          <p:nvPr/>
        </p:nvGraphicFramePr>
        <p:xfrm>
          <a:off x="388937" y="2057400"/>
          <a:ext cx="3000000" cy="3000000"/>
        </p:xfrm>
        <a:graphic>
          <a:graphicData uri="http://schemas.openxmlformats.org/drawingml/2006/table">
            <a:tbl>
              <a:tblPr>
                <a:noFill/>
                <a:tableStyleId>{1906FF96-C08D-4133-8897-C3FFAD8DC75B}</a:tableStyleId>
              </a:tblPr>
              <a:tblGrid>
                <a:gridCol w="1838325"/>
                <a:gridCol w="6615100"/>
              </a:tblGrid>
              <a:tr h="2057400">
                <a:tc>
                  <a:txBody>
                    <a:bodyPr/>
                    <a:lstStyle/>
                    <a:p>
                      <a:pPr indent="0" lvl="0" marL="0" marR="0" rtl="0" algn="l">
                        <a:lnSpc>
                          <a:spcPct val="100000"/>
                        </a:lnSpc>
                        <a:spcBef>
                          <a:spcPts val="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Advantages</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Can capture in-depth, detailed data that might be otherwise forgotten</a:t>
                      </a:r>
                      <a:endParaRPr/>
                    </a:p>
                    <a:p>
                      <a:pPr indent="0" lvl="0" marL="0" marR="0" rtl="0" algn="l">
                        <a:lnSpc>
                          <a:spcPct val="100000"/>
                        </a:lnSpc>
                        <a:spcBef>
                          <a:spcPts val="40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Can collect data on how people use their time</a:t>
                      </a:r>
                      <a:endParaRPr/>
                    </a:p>
                    <a:p>
                      <a:pPr indent="0" lvl="0" marL="0" marR="0" rtl="0" algn="l">
                        <a:lnSpc>
                          <a:spcPct val="100000"/>
                        </a:lnSpc>
                        <a:spcBef>
                          <a:spcPts val="40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Can collect sensitive information</a:t>
                      </a:r>
                      <a:endParaRPr/>
                    </a:p>
                    <a:p>
                      <a:pPr indent="0" lvl="0" marL="0" marR="0" rtl="0" algn="l">
                        <a:lnSpc>
                          <a:spcPct val="100000"/>
                        </a:lnSpc>
                        <a:spcBef>
                          <a:spcPts val="40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Supplements interviews provide richer data</a:t>
                      </a:r>
                      <a:endParaRPr/>
                    </a:p>
                  </a:txBody>
                  <a:tcPr marT="45725" marB="45725" marR="91450" marL="91450">
                    <a:lnB cap="flat" cmpd="sng" w="12700">
                      <a:solidFill>
                        <a:schemeClr val="dk1"/>
                      </a:solidFill>
                      <a:prstDash val="solid"/>
                      <a:round/>
                      <a:headEnd len="sm" w="sm" type="none"/>
                      <a:tailEnd len="sm" w="sm" type="none"/>
                    </a:lnB>
                  </a:tcPr>
                </a:tc>
              </a:tr>
              <a:tr h="2057400">
                <a:tc>
                  <a:txBody>
                    <a:bodyPr/>
                    <a:lstStyle/>
                    <a:p>
                      <a:pPr indent="0" lvl="0" marL="0" marR="0" rtl="0" algn="l">
                        <a:lnSpc>
                          <a:spcPct val="100000"/>
                        </a:lnSpc>
                        <a:spcBef>
                          <a:spcPts val="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Challenges</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Requires some literacy</a:t>
                      </a:r>
                      <a:endParaRPr/>
                    </a:p>
                    <a:p>
                      <a:pPr indent="0" lvl="0" marL="0" marR="0" rtl="0" algn="l">
                        <a:lnSpc>
                          <a:spcPct val="100000"/>
                        </a:lnSpc>
                        <a:spcBef>
                          <a:spcPts val="40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May change behavior</a:t>
                      </a:r>
                      <a:endParaRPr/>
                    </a:p>
                    <a:p>
                      <a:pPr indent="0" lvl="0" marL="0" marR="0" rtl="0" algn="l">
                        <a:lnSpc>
                          <a:spcPct val="100000"/>
                        </a:lnSpc>
                        <a:spcBef>
                          <a:spcPts val="40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Require commitment and self-discipline</a:t>
                      </a:r>
                      <a:endParaRPr/>
                    </a:p>
                    <a:p>
                      <a:pPr indent="0" lvl="0" marL="0" marR="0" rtl="0" algn="l">
                        <a:lnSpc>
                          <a:spcPct val="100000"/>
                        </a:lnSpc>
                        <a:spcBef>
                          <a:spcPts val="40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Data may be incomplete or inaccurate</a:t>
                      </a:r>
                      <a:endParaRPr/>
                    </a:p>
                    <a:p>
                      <a:pPr indent="0" lvl="0" marL="0" marR="0" rtl="0" algn="l">
                        <a:lnSpc>
                          <a:spcPct val="100000"/>
                        </a:lnSpc>
                        <a:spcBef>
                          <a:spcPts val="40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Poor handwriting, difficult to understand phrases</a:t>
                      </a:r>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500"/>
                                        <p:tgtEl>
                                          <p:spTgt spid="523"/>
                                        </p:tgtEl>
                                      </p:cBhvr>
                                    </p:animEffect>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2"/>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000"/>
              <a:buFont typeface="Helvetica Neue"/>
              <a:buNone/>
            </a:pPr>
            <a:r>
              <a:rPr b="0" i="0" lang="en-US" sz="4000" u="none">
                <a:solidFill>
                  <a:srgbClr val="FFFF66"/>
                </a:solidFill>
                <a:latin typeface="Helvetica Neue"/>
                <a:ea typeface="Helvetica Neue"/>
                <a:cs typeface="Helvetica Neue"/>
                <a:sym typeface="Helvetica Neue"/>
              </a:rPr>
              <a:t>Tool 7: Expert Judgment</a:t>
            </a:r>
            <a:endParaRPr/>
          </a:p>
        </p:txBody>
      </p:sp>
      <p:sp>
        <p:nvSpPr>
          <p:cNvPr id="530" name="Google Shape;530;p52"/>
          <p:cNvSpPr txBox="1"/>
          <p:nvPr>
            <p:ph idx="1" type="body"/>
          </p:nvPr>
        </p:nvSpPr>
        <p:spPr>
          <a:xfrm>
            <a:off x="579437" y="2057400"/>
            <a:ext cx="4068762"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2800"/>
              <a:buFont typeface="Helvetica Neue"/>
              <a:buNone/>
            </a:pPr>
            <a:r>
              <a:rPr b="0" i="0" lang="en-US" sz="2800" u="none">
                <a:solidFill>
                  <a:srgbClr val="FFFF66"/>
                </a:solidFill>
                <a:latin typeface="Helvetica Neue"/>
                <a:ea typeface="Helvetica Neue"/>
                <a:cs typeface="Helvetica Neue"/>
                <a:sym typeface="Helvetica Neue"/>
              </a:rPr>
              <a:t>   Use of experts, one-on-one or as a panel</a:t>
            </a:r>
            <a:endParaRPr/>
          </a:p>
          <a:p>
            <a:pPr indent="-342900" lvl="0" marL="342900" marR="0" rtl="0" algn="l">
              <a:lnSpc>
                <a:spcPct val="100000"/>
              </a:lnSpc>
              <a:spcBef>
                <a:spcPts val="560"/>
              </a:spcBef>
              <a:spcAft>
                <a:spcPts val="0"/>
              </a:spcAft>
              <a:buClr>
                <a:srgbClr val="FFFF66"/>
              </a:buClr>
              <a:buSzPts val="2800"/>
              <a:buFont typeface="Helvetica Neue"/>
              <a:buNone/>
            </a:pPr>
            <a:r>
              <a:rPr b="0" i="0" lang="en-US" sz="2800" u="none">
                <a:solidFill>
                  <a:srgbClr val="FFFF66"/>
                </a:solidFill>
                <a:latin typeface="Helvetica Neue"/>
                <a:ea typeface="Helvetica Neue"/>
                <a:cs typeface="Helvetica Neue"/>
                <a:sym typeface="Helvetica Neue"/>
              </a:rPr>
              <a:t>	E.g., Government task forces, Advisory Groups</a:t>
            </a:r>
            <a:endParaRPr/>
          </a:p>
        </p:txBody>
      </p:sp>
      <p:sp>
        <p:nvSpPr>
          <p:cNvPr id="531" name="Google Shape;531;p52"/>
          <p:cNvSpPr txBox="1"/>
          <p:nvPr>
            <p:ph idx="2" type="body"/>
          </p:nvPr>
        </p:nvSpPr>
        <p:spPr>
          <a:xfrm>
            <a:off x="4800600" y="20574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2800"/>
              <a:buFont typeface="Helvetica Neue"/>
              <a:buNone/>
            </a:pPr>
            <a:r>
              <a:rPr b="0" i="0" lang="en-US" sz="2800" u="none">
                <a:solidFill>
                  <a:srgbClr val="FFFF66"/>
                </a:solidFill>
                <a:latin typeface="Helvetica Neue"/>
                <a:ea typeface="Helvetica Neue"/>
                <a:cs typeface="Helvetica Neue"/>
                <a:sym typeface="Helvetica Neue"/>
              </a:rPr>
              <a:t>   Can be structured or unstructured</a:t>
            </a:r>
            <a:endParaRPr/>
          </a:p>
          <a:p>
            <a:pPr indent="-342900" lvl="0" marL="342900" marR="0" rtl="0" algn="l">
              <a:lnSpc>
                <a:spcPct val="100000"/>
              </a:lnSpc>
              <a:spcBef>
                <a:spcPts val="560"/>
              </a:spcBef>
              <a:spcAft>
                <a:spcPts val="0"/>
              </a:spcAft>
              <a:buClr>
                <a:srgbClr val="FFFF66"/>
              </a:buClr>
              <a:buSzPts val="2800"/>
              <a:buFont typeface="Helvetica Neue"/>
              <a:buNone/>
            </a:pPr>
            <a:r>
              <a:rPr b="0" i="0" lang="en-US" sz="2800" u="none">
                <a:solidFill>
                  <a:srgbClr val="FFFF66"/>
                </a:solidFill>
                <a:latin typeface="Helvetica Neue"/>
                <a:ea typeface="Helvetica Neue"/>
                <a:cs typeface="Helvetica Neue"/>
                <a:sym typeface="Helvetica Neue"/>
              </a:rPr>
              <a:t>    Issues in selecting experts</a:t>
            </a:r>
            <a:endParaRPr/>
          </a:p>
          <a:p>
            <a:pPr indent="-342900" lvl="0" marL="342900" marR="0" rtl="0" algn="l">
              <a:lnSpc>
                <a:spcPct val="100000"/>
              </a:lnSpc>
              <a:spcBef>
                <a:spcPts val="560"/>
              </a:spcBef>
              <a:spcAft>
                <a:spcPts val="0"/>
              </a:spcAft>
              <a:buClr>
                <a:srgbClr val="FFFF66"/>
              </a:buClr>
              <a:buSzPts val="2800"/>
              <a:buFont typeface="Helvetica Neue"/>
              <a:buNone/>
            </a:pPr>
            <a:r>
              <a:rPr b="0" i="0" lang="en-US" sz="2800" u="none">
                <a:solidFill>
                  <a:srgbClr val="FFFF66"/>
                </a:solidFill>
                <a:latin typeface="Helvetica Neue"/>
                <a:ea typeface="Helvetica Neue"/>
                <a:cs typeface="Helvetica Neue"/>
                <a:sym typeface="Helvetica Neue"/>
              </a:rPr>
              <a:t>   </a:t>
            </a:r>
            <a:endParaRPr/>
          </a:p>
          <a:p>
            <a:pPr indent="-342900" lvl="0" marL="342900" marR="0" rtl="0" algn="l">
              <a:lnSpc>
                <a:spcPct val="100000"/>
              </a:lnSpc>
              <a:spcBef>
                <a:spcPts val="560"/>
              </a:spcBef>
              <a:spcAft>
                <a:spcPts val="0"/>
              </a:spcAft>
              <a:buClr>
                <a:srgbClr val="FFFF66"/>
              </a:buClr>
              <a:buSzPts val="2800"/>
              <a:buFont typeface="Helvetica Neue"/>
              <a:buNone/>
            </a:pPr>
            <a:r>
              <a:t/>
            </a:r>
            <a:endParaRPr b="0" i="0" sz="2800" u="none">
              <a:solidFill>
                <a:srgbClr val="FFFF66"/>
              </a:solidFill>
              <a:latin typeface="Helvetica Neue"/>
              <a:ea typeface="Helvetica Neue"/>
              <a:cs typeface="Helvetica Neue"/>
              <a:sym typeface="Helvetica Neue"/>
            </a:endParaRPr>
          </a:p>
          <a:p>
            <a:pPr indent="-165100" lvl="0" marL="342900" marR="0" rtl="0" algn="l">
              <a:spcBef>
                <a:spcPts val="560"/>
              </a:spcBef>
              <a:spcAft>
                <a:spcPts val="0"/>
              </a:spcAft>
              <a:buClr>
                <a:srgbClr val="FFFF66"/>
              </a:buClr>
              <a:buSzPts val="2800"/>
              <a:buFont typeface="Helvetica Neue"/>
              <a:buNone/>
            </a:pPr>
            <a:r>
              <a:t/>
            </a:r>
            <a:endParaRPr b="0" i="0" sz="2800" u="none">
              <a:solidFill>
                <a:srgbClr val="FFFF66"/>
              </a:solidFill>
              <a:latin typeface="Helvetica Neue"/>
              <a:ea typeface="Helvetica Neue"/>
              <a:cs typeface="Helvetica Neue"/>
              <a:sym typeface="Helvetica Neue"/>
            </a:endParaRPr>
          </a:p>
        </p:txBody>
      </p:sp>
      <p:sp>
        <p:nvSpPr>
          <p:cNvPr id="532" name="Google Shape;532;p52"/>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500"/>
                                        <p:tgtEl>
                                          <p:spTgt spid="52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500"/>
                                        <p:tgtEl>
                                          <p:spTgt spid="53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31">
                                            <p:txEl>
                                              <p:pRg end="0" st="0"/>
                                            </p:txEl>
                                          </p:spTgt>
                                        </p:tgtEl>
                                        <p:attrNameLst>
                                          <p:attrName>style.visibility</p:attrName>
                                        </p:attrNameLst>
                                      </p:cBhvr>
                                      <p:to>
                                        <p:strVal val="visible"/>
                                      </p:to>
                                    </p:set>
                                    <p:animEffect filter="fade" transition="in">
                                      <p:cBhvr>
                                        <p:cTn dur="500"/>
                                        <p:tgtEl>
                                          <p:spTgt spid="531">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31">
                                            <p:txEl>
                                              <p:pRg end="1" st="1"/>
                                            </p:txEl>
                                          </p:spTgt>
                                        </p:tgtEl>
                                        <p:attrNameLst>
                                          <p:attrName>style.visibility</p:attrName>
                                        </p:attrNameLst>
                                      </p:cBhvr>
                                      <p:to>
                                        <p:strVal val="visible"/>
                                      </p:to>
                                    </p:set>
                                    <p:animEffect filter="fade" transition="in">
                                      <p:cBhvr>
                                        <p:cTn dur="500"/>
                                        <p:tgtEl>
                                          <p:spTgt spid="531">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31">
                                            <p:txEl>
                                              <p:pRg end="2" st="2"/>
                                            </p:txEl>
                                          </p:spTgt>
                                        </p:tgtEl>
                                        <p:attrNameLst>
                                          <p:attrName>style.visibility</p:attrName>
                                        </p:attrNameLst>
                                      </p:cBhvr>
                                      <p:to>
                                        <p:strVal val="visible"/>
                                      </p:to>
                                    </p:set>
                                    <p:animEffect filter="fade" transition="in">
                                      <p:cBhvr>
                                        <p:cTn dur="500"/>
                                        <p:tgtEl>
                                          <p:spTgt spid="531">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31">
                                            <p:txEl>
                                              <p:pRg end="3" st="3"/>
                                            </p:txEl>
                                          </p:spTgt>
                                        </p:tgtEl>
                                        <p:attrNameLst>
                                          <p:attrName>style.visibility</p:attrName>
                                        </p:attrNameLst>
                                      </p:cBhvr>
                                      <p:to>
                                        <p:strVal val="visible"/>
                                      </p:to>
                                    </p:set>
                                    <p:animEffect filter="fade" transition="in">
                                      <p:cBhvr>
                                        <p:cTn dur="500"/>
                                        <p:tgtEl>
                                          <p:spTgt spid="531">
                                            <p:txEl>
                                              <p:pRg end="3" st="3"/>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31">
                                            <p:txEl>
                                              <p:pRg end="4" st="4"/>
                                            </p:txEl>
                                          </p:spTgt>
                                        </p:tgtEl>
                                        <p:attrNameLst>
                                          <p:attrName>style.visibility</p:attrName>
                                        </p:attrNameLst>
                                      </p:cBhvr>
                                      <p:to>
                                        <p:strVal val="visible"/>
                                      </p:to>
                                    </p:set>
                                    <p:animEffect filter="fade" transition="in">
                                      <p:cBhvr>
                                        <p:cTn dur="500"/>
                                        <p:tgtEl>
                                          <p:spTgt spid="53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3"/>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538" name="Google Shape;538;p53"/>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Selecting Experts</a:t>
            </a:r>
            <a:endParaRPr/>
          </a:p>
        </p:txBody>
      </p:sp>
      <p:sp>
        <p:nvSpPr>
          <p:cNvPr id="539" name="Google Shape;539;p53"/>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Establish criteria for selecting experts not only on recognition as expert but also based on:</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areas of expertise</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diverse perspectives</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diverse political views</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diverse technical expertise</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500"/>
                                        <p:tgtEl>
                                          <p:spTgt spid="53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500"/>
                                        <p:tgtEl>
                                          <p:spTgt spid="5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4"/>
          <p:cNvSpPr txBox="1"/>
          <p:nvPr/>
        </p:nvSpPr>
        <p:spPr>
          <a:xfrm>
            <a:off x="119062" y="1881187"/>
            <a:ext cx="8869362" cy="4075112"/>
          </a:xfrm>
          <a:prstGeom prst="rect">
            <a:avLst/>
          </a:prstGeom>
          <a:gradFill>
            <a:gsLst>
              <a:gs pos="0">
                <a:srgbClr val="90FFDA"/>
              </a:gs>
              <a:gs pos="35000">
                <a:srgbClr val="B2FFE3"/>
              </a:gs>
              <a:gs pos="100000">
                <a:srgbClr val="E0FFF4"/>
              </a:gs>
            </a:gsLst>
            <a:lin ang="16200000" scaled="0"/>
          </a:gradFill>
          <a:ln cap="flat" cmpd="sng" w="9525">
            <a:solidFill>
              <a:srgbClr val="00CC98"/>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1" i="0" sz="2000" u="none">
              <a:solidFill>
                <a:schemeClr val="dk1"/>
              </a:solidFill>
              <a:latin typeface="Helvetica Neue"/>
              <a:ea typeface="Helvetica Neue"/>
              <a:cs typeface="Helvetica Neue"/>
              <a:sym typeface="Helvetica Neue"/>
            </a:endParaRPr>
          </a:p>
        </p:txBody>
      </p:sp>
      <p:sp>
        <p:nvSpPr>
          <p:cNvPr id="545" name="Google Shape;545;p54"/>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546" name="Google Shape;546;p54"/>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000"/>
              <a:buFont typeface="Helvetica Neue"/>
              <a:buNone/>
            </a:pPr>
            <a:r>
              <a:rPr b="0" i="0" lang="en-US" sz="4000" u="none">
                <a:solidFill>
                  <a:srgbClr val="FFFF66"/>
                </a:solidFill>
                <a:latin typeface="Helvetica Neue"/>
                <a:ea typeface="Helvetica Neue"/>
                <a:cs typeface="Helvetica Neue"/>
                <a:sym typeface="Helvetica Neue"/>
              </a:rPr>
              <a:t>Advantages and Challenges of Expert Judgment</a:t>
            </a:r>
            <a:endParaRPr/>
          </a:p>
        </p:txBody>
      </p:sp>
      <p:graphicFrame>
        <p:nvGraphicFramePr>
          <p:cNvPr id="547" name="Google Shape;547;p54"/>
          <p:cNvGraphicFramePr/>
          <p:nvPr/>
        </p:nvGraphicFramePr>
        <p:xfrm>
          <a:off x="388937" y="2057400"/>
          <a:ext cx="3000000" cy="3000000"/>
        </p:xfrm>
        <a:graphic>
          <a:graphicData uri="http://schemas.openxmlformats.org/drawingml/2006/table">
            <a:tbl>
              <a:tblPr>
                <a:noFill/>
                <a:tableStyleId>{1906FF96-C08D-4133-8897-C3FFAD8DC75B}</a:tableStyleId>
              </a:tblPr>
              <a:tblGrid>
                <a:gridCol w="2220900"/>
                <a:gridCol w="6232525"/>
              </a:tblGrid>
              <a:tr h="1050925">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Advantages</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900"/>
                        <a:buFont typeface="Helvetica Neue"/>
                        <a:buNone/>
                      </a:pPr>
                      <a:r>
                        <a:rPr b="0" i="0" lang="en-US" sz="2900" u="none" cap="none" strike="noStrike">
                          <a:solidFill>
                            <a:schemeClr val="dk1"/>
                          </a:solidFill>
                          <a:latin typeface="Helvetica Neue"/>
                          <a:ea typeface="Helvetica Neue"/>
                          <a:cs typeface="Helvetica Neue"/>
                          <a:sym typeface="Helvetica Neue"/>
                        </a:rPr>
                        <a:t>Fast, relatively inexpensive</a:t>
                      </a:r>
                      <a:endParaRPr/>
                    </a:p>
                  </a:txBody>
                  <a:tcPr marT="45725" marB="45725" marR="91450" marL="91450">
                    <a:lnB cap="flat" cmpd="sng" w="12700">
                      <a:solidFill>
                        <a:schemeClr val="dk1"/>
                      </a:solidFill>
                      <a:prstDash val="solid"/>
                      <a:round/>
                      <a:headEnd len="sm" w="sm" type="none"/>
                      <a:tailEnd len="sm" w="sm" type="none"/>
                    </a:lnB>
                  </a:tcPr>
                </a:tc>
              </a:tr>
              <a:tr h="2478075">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Challenges</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2900"/>
                        <a:buFont typeface="Helvetica Neue"/>
                        <a:buNone/>
                      </a:pPr>
                      <a:r>
                        <a:rPr b="0" i="0" lang="en-US" sz="2900" u="none" cap="none" strike="noStrike">
                          <a:solidFill>
                            <a:schemeClr val="dk1"/>
                          </a:solidFill>
                          <a:latin typeface="Helvetica Neue"/>
                          <a:ea typeface="Helvetica Neue"/>
                          <a:cs typeface="Helvetica Neue"/>
                          <a:sym typeface="Helvetica Neue"/>
                        </a:rPr>
                        <a:t>Weak for impact evaluation</a:t>
                      </a:r>
                      <a:endParaRPr/>
                    </a:p>
                    <a:p>
                      <a:pPr indent="0" lvl="0" marL="0" marR="0" rtl="0" algn="l">
                        <a:lnSpc>
                          <a:spcPct val="100000"/>
                        </a:lnSpc>
                        <a:spcBef>
                          <a:spcPts val="580"/>
                        </a:spcBef>
                        <a:spcAft>
                          <a:spcPts val="0"/>
                        </a:spcAft>
                        <a:buClr>
                          <a:schemeClr val="dk1"/>
                        </a:buClr>
                        <a:buSzPts val="2900"/>
                        <a:buFont typeface="Helvetica Neue"/>
                        <a:buNone/>
                      </a:pPr>
                      <a:r>
                        <a:rPr b="0" i="0" lang="en-US" sz="2900" u="none" cap="none" strike="noStrike">
                          <a:solidFill>
                            <a:schemeClr val="dk1"/>
                          </a:solidFill>
                          <a:latin typeface="Helvetica Neue"/>
                          <a:ea typeface="Helvetica Neue"/>
                          <a:cs typeface="Helvetica Neue"/>
                          <a:sym typeface="Helvetica Neue"/>
                        </a:rPr>
                        <a:t>May be based mostly on perceptions</a:t>
                      </a:r>
                      <a:endParaRPr/>
                    </a:p>
                    <a:p>
                      <a:pPr indent="0" lvl="0" marL="0" marR="0" rtl="0" algn="l">
                        <a:lnSpc>
                          <a:spcPct val="100000"/>
                        </a:lnSpc>
                        <a:spcBef>
                          <a:spcPts val="580"/>
                        </a:spcBef>
                        <a:spcAft>
                          <a:spcPts val="0"/>
                        </a:spcAft>
                        <a:buClr>
                          <a:schemeClr val="dk1"/>
                        </a:buClr>
                        <a:buSzPts val="2900"/>
                        <a:buFont typeface="Helvetica Neue"/>
                        <a:buNone/>
                      </a:pPr>
                      <a:r>
                        <a:rPr b="0" i="0" lang="en-US" sz="2900" u="none" cap="none" strike="noStrike">
                          <a:solidFill>
                            <a:schemeClr val="dk1"/>
                          </a:solidFill>
                          <a:latin typeface="Helvetica Neue"/>
                          <a:ea typeface="Helvetica Neue"/>
                          <a:cs typeface="Helvetica Neue"/>
                          <a:sym typeface="Helvetica Neue"/>
                        </a:rPr>
                        <a:t>Value of data depends on how credible the experts are perceived to be </a:t>
                      </a:r>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500"/>
                                        <p:tgtEl>
                                          <p:spTgt spid="546"/>
                                        </p:tgtEl>
                                      </p:cBhvr>
                                    </p:animEffect>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544"/>
                                        </p:tgtEl>
                                        <p:attrNameLst>
                                          <p:attrName>style.visibility</p:attrName>
                                        </p:attrNameLst>
                                      </p:cBhvr>
                                      <p:to>
                                        <p:strVal val="visible"/>
                                      </p:to>
                                    </p:set>
                                    <p:animEffect filter="fade" transition="in">
                                      <p:cBhvr>
                                        <p:cTn dur="800"/>
                                        <p:tgtEl>
                                          <p:spTgt spid="5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5"/>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553" name="Google Shape;553;p55"/>
          <p:cNvSpPr txBox="1"/>
          <p:nvPr>
            <p:ph type="title"/>
          </p:nvPr>
        </p:nvSpPr>
        <p:spPr>
          <a:xfrm>
            <a:off x="1752600" y="450850"/>
            <a:ext cx="6705600" cy="11350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000"/>
              <a:buFont typeface="Helvetica Neue"/>
              <a:buNone/>
            </a:pPr>
            <a:r>
              <a:rPr b="0" i="0" lang="en-US" sz="4000" u="none">
                <a:solidFill>
                  <a:srgbClr val="FFFF66"/>
                </a:solidFill>
                <a:latin typeface="Helvetica Neue"/>
                <a:ea typeface="Helvetica Neue"/>
                <a:cs typeface="Helvetica Neue"/>
                <a:sym typeface="Helvetica Neue"/>
              </a:rPr>
              <a:t>Tool 8: Delphi Technique</a:t>
            </a:r>
            <a:endParaRPr/>
          </a:p>
        </p:txBody>
      </p:sp>
      <p:sp>
        <p:nvSpPr>
          <p:cNvPr id="554" name="Google Shape;554;p55"/>
          <p:cNvSpPr txBox="1"/>
          <p:nvPr>
            <p:ph idx="1" type="body"/>
          </p:nvPr>
        </p:nvSpPr>
        <p:spPr>
          <a:xfrm>
            <a:off x="838200" y="1690687"/>
            <a:ext cx="7772400" cy="44815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Enables experts to engage remotely in a dialogue and reach consensus, often about priorities</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Experts asked specific questions; often rank choices</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Responses go to a central source, are  summarized and fed back to the experts without attribution</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Experts can agree or argue with others’ comments</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Process may be iterative</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500"/>
                                        <p:tgtEl>
                                          <p:spTgt spid="55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500"/>
                                        <p:tgtEl>
                                          <p:spTgt spid="5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6"/>
          <p:cNvSpPr txBox="1"/>
          <p:nvPr/>
        </p:nvSpPr>
        <p:spPr>
          <a:xfrm>
            <a:off x="84137" y="1814512"/>
            <a:ext cx="8961437" cy="4389437"/>
          </a:xfrm>
          <a:prstGeom prst="rect">
            <a:avLst/>
          </a:prstGeom>
          <a:gradFill>
            <a:gsLst>
              <a:gs pos="0">
                <a:srgbClr val="90FFDA"/>
              </a:gs>
              <a:gs pos="35000">
                <a:srgbClr val="B2FFE3"/>
              </a:gs>
              <a:gs pos="100000">
                <a:srgbClr val="E0FFF4"/>
              </a:gs>
            </a:gsLst>
            <a:lin ang="16200000" scaled="0"/>
          </a:gradFill>
          <a:ln cap="flat" cmpd="sng" w="9525">
            <a:solidFill>
              <a:srgbClr val="00CC98"/>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1" i="0" sz="2000" u="none">
              <a:solidFill>
                <a:schemeClr val="dk1"/>
              </a:solidFill>
              <a:latin typeface="Helvetica Neue"/>
              <a:ea typeface="Helvetica Neue"/>
              <a:cs typeface="Helvetica Neue"/>
              <a:sym typeface="Helvetica Neue"/>
            </a:endParaRPr>
          </a:p>
        </p:txBody>
      </p:sp>
      <p:sp>
        <p:nvSpPr>
          <p:cNvPr id="560" name="Google Shape;560;p56"/>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561" name="Google Shape;561;p56"/>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000"/>
              <a:buFont typeface="Helvetica Neue"/>
              <a:buNone/>
            </a:pPr>
            <a:r>
              <a:rPr b="0" i="0" lang="en-US" sz="4000" u="none">
                <a:solidFill>
                  <a:srgbClr val="FFFF66"/>
                </a:solidFill>
                <a:latin typeface="Helvetica Neue"/>
                <a:ea typeface="Helvetica Neue"/>
                <a:cs typeface="Helvetica Neue"/>
                <a:sym typeface="Helvetica Neue"/>
              </a:rPr>
              <a:t>Advantages and Challenges of Delphi Technique</a:t>
            </a:r>
            <a:endParaRPr/>
          </a:p>
        </p:txBody>
      </p:sp>
      <p:graphicFrame>
        <p:nvGraphicFramePr>
          <p:cNvPr id="562" name="Google Shape;562;p56"/>
          <p:cNvGraphicFramePr/>
          <p:nvPr/>
        </p:nvGraphicFramePr>
        <p:xfrm>
          <a:off x="152400" y="1801812"/>
          <a:ext cx="3000000" cy="3000000"/>
        </p:xfrm>
        <a:graphic>
          <a:graphicData uri="http://schemas.openxmlformats.org/drawingml/2006/table">
            <a:tbl>
              <a:tblPr>
                <a:noFill/>
                <a:tableStyleId>{1906FF96-C08D-4133-8897-C3FFAD8DC75B}</a:tableStyleId>
              </a:tblPr>
              <a:tblGrid>
                <a:gridCol w="1874825"/>
                <a:gridCol w="6935775"/>
              </a:tblGrid>
              <a:tr h="2530475">
                <a:tc>
                  <a:txBody>
                    <a:bodyPr/>
                    <a:lstStyle/>
                    <a:p>
                      <a:pPr indent="0" lvl="0" marL="0" marR="0" rtl="0" algn="l">
                        <a:lnSpc>
                          <a:spcPct val="100000"/>
                        </a:lnSpc>
                        <a:spcBef>
                          <a:spcPts val="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Advantages</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500"/>
                        <a:buFont typeface="Helvetica Neue"/>
                        <a:buNone/>
                      </a:pPr>
                      <a:r>
                        <a:rPr b="0" i="0" lang="en-US" sz="2500" u="none" cap="none" strike="noStrike">
                          <a:solidFill>
                            <a:schemeClr val="dk1"/>
                          </a:solidFill>
                          <a:latin typeface="Helvetica Neue"/>
                          <a:ea typeface="Helvetica Neue"/>
                          <a:cs typeface="Helvetica Neue"/>
                          <a:sym typeface="Helvetica Neue"/>
                        </a:rPr>
                        <a:t>Allows participants to remain anonymous </a:t>
                      </a:r>
                      <a:br>
                        <a:rPr b="0" i="0" lang="en-US" sz="2500" u="none" cap="none" strike="noStrike">
                          <a:solidFill>
                            <a:schemeClr val="dk1"/>
                          </a:solidFill>
                          <a:latin typeface="Helvetica Neue"/>
                          <a:ea typeface="Helvetica Neue"/>
                          <a:cs typeface="Helvetica Neue"/>
                          <a:sym typeface="Helvetica Neue"/>
                        </a:rPr>
                      </a:br>
                      <a:r>
                        <a:rPr b="0" i="0" lang="en-US" sz="2500" u="none" cap="none" strike="noStrike">
                          <a:solidFill>
                            <a:schemeClr val="dk1"/>
                          </a:solidFill>
                          <a:latin typeface="Helvetica Neue"/>
                          <a:ea typeface="Helvetica Neue"/>
                          <a:cs typeface="Helvetica Neue"/>
                          <a:sym typeface="Helvetica Neue"/>
                        </a:rPr>
                        <a:t>Is inexpensive</a:t>
                      </a:r>
                      <a:br>
                        <a:rPr b="0" i="0" lang="en-US" sz="2500" u="none" cap="none" strike="noStrike">
                          <a:solidFill>
                            <a:schemeClr val="dk1"/>
                          </a:solidFill>
                          <a:latin typeface="Helvetica Neue"/>
                          <a:ea typeface="Helvetica Neue"/>
                          <a:cs typeface="Helvetica Neue"/>
                          <a:sym typeface="Helvetica Neue"/>
                        </a:rPr>
                      </a:br>
                      <a:r>
                        <a:rPr b="0" i="0" lang="en-US" sz="2500" u="none" cap="none" strike="noStrike">
                          <a:solidFill>
                            <a:schemeClr val="dk1"/>
                          </a:solidFill>
                          <a:latin typeface="Helvetica Neue"/>
                          <a:ea typeface="Helvetica Neue"/>
                          <a:cs typeface="Helvetica Neue"/>
                          <a:sym typeface="Helvetica Neue"/>
                        </a:rPr>
                        <a:t>Is free of social pressure, personality influence, and individual dominance</a:t>
                      </a:r>
                      <a:endParaRPr/>
                    </a:p>
                    <a:p>
                      <a:pPr indent="0" lvl="0" marL="0" marR="0" rtl="0" algn="l">
                        <a:lnSpc>
                          <a:spcPct val="100000"/>
                        </a:lnSpc>
                        <a:spcBef>
                          <a:spcPts val="500"/>
                        </a:spcBef>
                        <a:spcAft>
                          <a:spcPts val="0"/>
                        </a:spcAft>
                        <a:buClr>
                          <a:schemeClr val="dk1"/>
                        </a:buClr>
                        <a:buSzPts val="2500"/>
                        <a:buFont typeface="Helvetica Neue"/>
                        <a:buNone/>
                      </a:pPr>
                      <a:r>
                        <a:rPr b="0" i="0" lang="en-US" sz="2500" u="none" cap="none" strike="noStrike">
                          <a:solidFill>
                            <a:schemeClr val="dk1"/>
                          </a:solidFill>
                          <a:latin typeface="Helvetica Neue"/>
                          <a:ea typeface="Helvetica Neue"/>
                          <a:cs typeface="Helvetica Neue"/>
                          <a:sym typeface="Helvetica Neue"/>
                        </a:rPr>
                        <a:t>Is conducive to independent thinking</a:t>
                      </a:r>
                      <a:endParaRPr/>
                    </a:p>
                    <a:p>
                      <a:pPr indent="0" lvl="0" marL="0" marR="0" rtl="0" algn="l">
                        <a:lnSpc>
                          <a:spcPct val="100000"/>
                        </a:lnSpc>
                        <a:spcBef>
                          <a:spcPts val="500"/>
                        </a:spcBef>
                        <a:spcAft>
                          <a:spcPts val="0"/>
                        </a:spcAft>
                        <a:buClr>
                          <a:schemeClr val="dk1"/>
                        </a:buClr>
                        <a:buSzPts val="2500"/>
                        <a:buFont typeface="Helvetica Neue"/>
                        <a:buNone/>
                      </a:pPr>
                      <a:r>
                        <a:rPr b="0" i="0" lang="en-US" sz="2500" u="none" cap="none" strike="noStrike">
                          <a:solidFill>
                            <a:schemeClr val="dk1"/>
                          </a:solidFill>
                          <a:latin typeface="Helvetica Neue"/>
                          <a:ea typeface="Helvetica Neue"/>
                          <a:cs typeface="Helvetica Neue"/>
                          <a:sym typeface="Helvetica Neue"/>
                        </a:rPr>
                        <a:t>Allows sharing of information</a:t>
                      </a:r>
                      <a:endParaRPr/>
                    </a:p>
                  </a:txBody>
                  <a:tcPr marT="45725" marB="45725" marR="91450" marL="91450">
                    <a:lnB cap="flat" cmpd="sng" w="12700">
                      <a:solidFill>
                        <a:schemeClr val="dk1"/>
                      </a:solidFill>
                      <a:prstDash val="solid"/>
                      <a:round/>
                      <a:headEnd len="sm" w="sm" type="none"/>
                      <a:tailEnd len="sm" w="sm" type="none"/>
                    </a:lnB>
                  </a:tcPr>
                </a:tc>
              </a:tr>
              <a:tr h="1868475">
                <a:tc>
                  <a:txBody>
                    <a:bodyPr/>
                    <a:lstStyle/>
                    <a:p>
                      <a:pPr indent="0" lvl="0" marL="0" marR="0" rtl="0" algn="l">
                        <a:lnSpc>
                          <a:spcPct val="100000"/>
                        </a:lnSpc>
                        <a:spcBef>
                          <a:spcPts val="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Challenges</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2500"/>
                        <a:buFont typeface="Helvetica Neue"/>
                        <a:buNone/>
                      </a:pPr>
                      <a:r>
                        <a:rPr b="0" i="0" lang="en-US" sz="2500" u="none" cap="none" strike="noStrike">
                          <a:solidFill>
                            <a:schemeClr val="dk1"/>
                          </a:solidFill>
                          <a:latin typeface="Helvetica Neue"/>
                          <a:ea typeface="Helvetica Neue"/>
                          <a:cs typeface="Helvetica Neue"/>
                          <a:sym typeface="Helvetica Neue"/>
                        </a:rPr>
                        <a:t>May not be representative</a:t>
                      </a:r>
                      <a:br>
                        <a:rPr b="0" i="0" lang="en-US" sz="2500" u="none" cap="none" strike="noStrike">
                          <a:solidFill>
                            <a:schemeClr val="dk1"/>
                          </a:solidFill>
                          <a:latin typeface="Helvetica Neue"/>
                          <a:ea typeface="Helvetica Neue"/>
                          <a:cs typeface="Helvetica Neue"/>
                          <a:sym typeface="Helvetica Neue"/>
                        </a:rPr>
                      </a:br>
                      <a:r>
                        <a:rPr b="0" i="0" lang="en-US" sz="2500" u="none" cap="none" strike="noStrike">
                          <a:solidFill>
                            <a:schemeClr val="dk1"/>
                          </a:solidFill>
                          <a:latin typeface="Helvetica Neue"/>
                          <a:ea typeface="Helvetica Neue"/>
                          <a:cs typeface="Helvetica Neue"/>
                          <a:sym typeface="Helvetica Neue"/>
                        </a:rPr>
                        <a:t>Has tendency to eliminate extreme positions</a:t>
                      </a:r>
                      <a:br>
                        <a:rPr b="0" i="0" lang="en-US" sz="2500" u="none" cap="none" strike="noStrike">
                          <a:solidFill>
                            <a:schemeClr val="dk1"/>
                          </a:solidFill>
                          <a:latin typeface="Helvetica Neue"/>
                          <a:ea typeface="Helvetica Neue"/>
                          <a:cs typeface="Helvetica Neue"/>
                          <a:sym typeface="Helvetica Neue"/>
                        </a:rPr>
                      </a:br>
                      <a:r>
                        <a:rPr b="0" i="0" lang="en-US" sz="2500" u="none" cap="none" strike="noStrike">
                          <a:solidFill>
                            <a:schemeClr val="dk1"/>
                          </a:solidFill>
                          <a:latin typeface="Helvetica Neue"/>
                          <a:ea typeface="Helvetica Neue"/>
                          <a:cs typeface="Helvetica Neue"/>
                          <a:sym typeface="Helvetica Neue"/>
                        </a:rPr>
                        <a:t>Requires skill in written communication</a:t>
                      </a:r>
                      <a:endParaRPr/>
                    </a:p>
                    <a:p>
                      <a:pPr indent="0" lvl="0" marL="0" marR="0" rtl="0" algn="l">
                        <a:lnSpc>
                          <a:spcPct val="100000"/>
                        </a:lnSpc>
                        <a:spcBef>
                          <a:spcPts val="500"/>
                        </a:spcBef>
                        <a:spcAft>
                          <a:spcPts val="0"/>
                        </a:spcAft>
                        <a:buClr>
                          <a:schemeClr val="dk1"/>
                        </a:buClr>
                        <a:buSzPts val="2500"/>
                        <a:buFont typeface="Helvetica Neue"/>
                        <a:buNone/>
                      </a:pPr>
                      <a:r>
                        <a:rPr b="0" i="0" lang="en-US" sz="2500" u="none" cap="none" strike="noStrike">
                          <a:solidFill>
                            <a:schemeClr val="dk1"/>
                          </a:solidFill>
                          <a:latin typeface="Helvetica Neue"/>
                          <a:ea typeface="Helvetica Neue"/>
                          <a:cs typeface="Helvetica Neue"/>
                          <a:sym typeface="Helvetica Neue"/>
                        </a:rPr>
                        <a:t>Requires time and participant commitment</a:t>
                      </a:r>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500"/>
                                        <p:tgtEl>
                                          <p:spTgt spid="561"/>
                                        </p:tgtEl>
                                      </p:cBhvr>
                                    </p:animEffect>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559"/>
                                        </p:tgtEl>
                                        <p:attrNameLst>
                                          <p:attrName>style.visibility</p:attrName>
                                        </p:attrNameLst>
                                      </p:cBhvr>
                                      <p:to>
                                        <p:strVal val="visible"/>
                                      </p:to>
                                    </p:set>
                                    <p:animEffect filter="fade" transition="in">
                                      <p:cBhvr>
                                        <p:cTn dur="1822"/>
                                        <p:tgtEl>
                                          <p:spTgt spid="5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7"/>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Other Measurement Tools</a:t>
            </a:r>
            <a:endParaRPr/>
          </a:p>
        </p:txBody>
      </p:sp>
      <p:sp>
        <p:nvSpPr>
          <p:cNvPr id="568" name="Google Shape;568;p57"/>
          <p:cNvSpPr txBox="1"/>
          <p:nvPr>
            <p:ph idx="1" type="body"/>
          </p:nvPr>
        </p:nvSpPr>
        <p:spPr>
          <a:xfrm>
            <a:off x="838200" y="20574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scales (weight)</a:t>
            </a:r>
            <a:endParaRPr/>
          </a:p>
          <a:p>
            <a:pPr indent="-342900" lvl="0" marL="342900" marR="0" rtl="0" algn="l">
              <a:lnSpc>
                <a:spcPct val="100000"/>
              </a:lnSpc>
              <a:spcBef>
                <a:spcPts val="64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tape measure</a:t>
            </a:r>
            <a:endParaRPr/>
          </a:p>
          <a:p>
            <a:pPr indent="-342900" lvl="0" marL="342900" marR="0" rtl="0" algn="l">
              <a:lnSpc>
                <a:spcPct val="100000"/>
              </a:lnSpc>
              <a:spcBef>
                <a:spcPts val="64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stop watches</a:t>
            </a:r>
            <a:endParaRPr/>
          </a:p>
          <a:p>
            <a:pPr indent="-342900" lvl="0" marL="342900" marR="0" rtl="0" algn="l">
              <a:lnSpc>
                <a:spcPct val="100000"/>
              </a:lnSpc>
              <a:spcBef>
                <a:spcPts val="64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chemical tests :</a:t>
            </a:r>
            <a:endParaRPr/>
          </a:p>
          <a:p>
            <a:pPr indent="-285750" lvl="1" marL="742950" marR="0" rtl="0" algn="l">
              <a:lnSpc>
                <a:spcPct val="100000"/>
              </a:lnSpc>
              <a:spcBef>
                <a:spcPts val="560"/>
              </a:spcBef>
              <a:spcAft>
                <a:spcPts val="0"/>
              </a:spcAft>
              <a:buClr>
                <a:srgbClr val="FFFF66"/>
              </a:buClr>
              <a:buSzPts val="2800"/>
              <a:buFont typeface="Helvetica Neue"/>
              <a:buNone/>
            </a:pPr>
            <a:r>
              <a:rPr b="0" i="0" lang="en-US" sz="2800" u="none" cap="none" strike="noStrike">
                <a:solidFill>
                  <a:srgbClr val="FFFF66"/>
                </a:solidFill>
                <a:latin typeface="Helvetica Neue"/>
                <a:ea typeface="Helvetica Neue"/>
                <a:cs typeface="Helvetica Neue"/>
                <a:sym typeface="Helvetica Neue"/>
              </a:rPr>
              <a:t>i.e.  quality of water</a:t>
            </a:r>
            <a:endParaRPr/>
          </a:p>
          <a:p>
            <a:pPr indent="-165100" lvl="0" marL="342900" marR="0" rtl="0" algn="l">
              <a:spcBef>
                <a:spcPts val="560"/>
              </a:spcBef>
              <a:spcAft>
                <a:spcPts val="0"/>
              </a:spcAft>
              <a:buClr>
                <a:srgbClr val="FFFF66"/>
              </a:buClr>
              <a:buSzPts val="2800"/>
              <a:buFont typeface="Helvetica Neue"/>
              <a:buNone/>
            </a:pPr>
            <a:r>
              <a:t/>
            </a:r>
            <a:endParaRPr b="0" i="0" sz="2800" u="none" cap="none" strike="noStrike">
              <a:solidFill>
                <a:srgbClr val="FFFF66"/>
              </a:solidFill>
              <a:latin typeface="Helvetica Neue"/>
              <a:ea typeface="Helvetica Neue"/>
              <a:cs typeface="Helvetica Neue"/>
              <a:sym typeface="Helvetica Neue"/>
            </a:endParaRPr>
          </a:p>
        </p:txBody>
      </p:sp>
      <p:sp>
        <p:nvSpPr>
          <p:cNvPr id="569" name="Google Shape;569;p57"/>
          <p:cNvSpPr txBox="1"/>
          <p:nvPr>
            <p:ph idx="2" type="body"/>
          </p:nvPr>
        </p:nvSpPr>
        <p:spPr>
          <a:xfrm>
            <a:off x="4800600" y="2057400"/>
            <a:ext cx="3995737"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health testing tools:</a:t>
            </a:r>
            <a:endParaRPr/>
          </a:p>
          <a:p>
            <a:pPr indent="-285750" lvl="1" marL="742950" marR="0" rtl="0" algn="l">
              <a:lnSpc>
                <a:spcPct val="100000"/>
              </a:lnSpc>
              <a:spcBef>
                <a:spcPts val="560"/>
              </a:spcBef>
              <a:spcAft>
                <a:spcPts val="0"/>
              </a:spcAft>
              <a:buClr>
                <a:srgbClr val="FFFF66"/>
              </a:buClr>
              <a:buSzPts val="2800"/>
              <a:buFont typeface="Helvetica Neue"/>
              <a:buNone/>
            </a:pPr>
            <a:r>
              <a:rPr b="0" i="0" lang="en-US" sz="2800" u="none" cap="none" strike="noStrike">
                <a:solidFill>
                  <a:srgbClr val="FFFF66"/>
                </a:solidFill>
                <a:latin typeface="Helvetica Neue"/>
                <a:ea typeface="Helvetica Neue"/>
                <a:cs typeface="Helvetica Neue"/>
                <a:sym typeface="Helvetica Neue"/>
              </a:rPr>
              <a:t>i.e. blood pressure</a:t>
            </a:r>
            <a:endParaRPr/>
          </a:p>
          <a:p>
            <a:pPr indent="-342900" lvl="0" marL="342900" marR="0" rtl="0" algn="l">
              <a:lnSpc>
                <a:spcPct val="100000"/>
              </a:lnSpc>
              <a:spcBef>
                <a:spcPts val="64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aptitude and achievement tests</a:t>
            </a:r>
            <a:endParaRPr/>
          </a:p>
          <a:p>
            <a:pPr indent="-342900" lvl="0" marL="342900" marR="0" rtl="0" algn="l">
              <a:lnSpc>
                <a:spcPct val="100000"/>
              </a:lnSpc>
              <a:spcBef>
                <a:spcPts val="64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-citizen report cards</a:t>
            </a:r>
            <a:endParaRPr/>
          </a:p>
          <a:p>
            <a:pPr indent="-139700" lvl="0" marL="342900" marR="0" rtl="0" algn="l">
              <a:spcBef>
                <a:spcPts val="640"/>
              </a:spcBef>
              <a:spcAft>
                <a:spcPts val="0"/>
              </a:spcAft>
              <a:buClr>
                <a:srgbClr val="FFFF66"/>
              </a:buClr>
              <a:buSzPts val="3200"/>
              <a:buFont typeface="Helvetica Neue"/>
              <a:buNone/>
            </a:pPr>
            <a:r>
              <a:t/>
            </a:r>
            <a:endParaRPr b="0" i="0" sz="3200" u="none">
              <a:solidFill>
                <a:srgbClr val="FFFF66"/>
              </a:solidFill>
              <a:latin typeface="Helvetica Neue"/>
              <a:ea typeface="Helvetica Neue"/>
              <a:cs typeface="Helvetica Neue"/>
              <a:sym typeface="Helvetica Neue"/>
            </a:endParaRPr>
          </a:p>
        </p:txBody>
      </p:sp>
      <p:sp>
        <p:nvSpPr>
          <p:cNvPr id="570" name="Google Shape;570;p57"/>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8"/>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576" name="Google Shape;576;p58"/>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Data Collection Summary</a:t>
            </a:r>
            <a:endParaRPr/>
          </a:p>
        </p:txBody>
      </p:sp>
      <p:sp>
        <p:nvSpPr>
          <p:cNvPr id="577" name="Google Shape;577;p58"/>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Choose more than one data collection technique</a:t>
            </a:r>
            <a:endParaRPr/>
          </a:p>
          <a:p>
            <a:pPr indent="-342900" lvl="0" marL="342900" rtl="0" algn="l">
              <a:lnSpc>
                <a:spcPct val="100000"/>
              </a:lnSpc>
              <a:spcBef>
                <a:spcPts val="64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No “best” tool</a:t>
            </a:r>
            <a:endParaRPr/>
          </a:p>
          <a:p>
            <a:pPr indent="-342900" lvl="0" marL="342900" rtl="0" algn="l">
              <a:lnSpc>
                <a:spcPct val="100000"/>
              </a:lnSpc>
              <a:spcBef>
                <a:spcPts val="64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Do not let the tool drive your work but rather choose the right tool to address the evaluation question</a:t>
            </a:r>
            <a:endParaRPr/>
          </a:p>
        </p:txBody>
      </p:sp>
    </p:spTree>
  </p:cSld>
  <p:clrMapOvr>
    <a:masterClrMapping/>
  </p:clrMapOvr>
  <p:transition spd="slow">
    <p:fade/>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9"/>
          <p:cNvSpPr txBox="1"/>
          <p:nvPr>
            <p:ph type="title"/>
          </p:nvPr>
        </p:nvSpPr>
        <p:spPr>
          <a:xfrm>
            <a:off x="1752600" y="609600"/>
            <a:ext cx="6705600" cy="8493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A Final Note….</a:t>
            </a:r>
            <a:endParaRPr/>
          </a:p>
        </p:txBody>
      </p:sp>
      <p:sp>
        <p:nvSpPr>
          <p:cNvPr id="583" name="Google Shape;583;p59"/>
          <p:cNvSpPr txBox="1"/>
          <p:nvPr>
            <p:ph idx="1" type="body"/>
          </p:nvPr>
        </p:nvSpPr>
        <p:spPr>
          <a:xfrm>
            <a:off x="438150" y="1581150"/>
            <a:ext cx="8172450" cy="459105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FFFF66"/>
              </a:buClr>
              <a:buSzPts val="2600"/>
              <a:buFont typeface="Helvetica Neue"/>
              <a:buNone/>
            </a:pPr>
            <a:r>
              <a:rPr b="0" i="1" lang="en-US" sz="2600" u="none" cap="none" strike="noStrike">
                <a:solidFill>
                  <a:srgbClr val="FFFF66"/>
                </a:solidFill>
                <a:latin typeface="Helvetica Neue"/>
                <a:ea typeface="Helvetica Neue"/>
                <a:cs typeface="Helvetica Neue"/>
                <a:sym typeface="Helvetica Neue"/>
              </a:rPr>
              <a:t>“I never guess. It is a capital mistake </a:t>
            </a:r>
            <a:br>
              <a:rPr b="0" i="1" lang="en-US" sz="2600" u="none" cap="none" strike="noStrike">
                <a:solidFill>
                  <a:srgbClr val="FFFF66"/>
                </a:solidFill>
                <a:latin typeface="Helvetica Neue"/>
                <a:ea typeface="Helvetica Neue"/>
                <a:cs typeface="Helvetica Neue"/>
                <a:sym typeface="Helvetica Neue"/>
              </a:rPr>
            </a:br>
            <a:r>
              <a:rPr b="0" i="1" lang="en-US" sz="2600" u="none" cap="none" strike="noStrike">
                <a:solidFill>
                  <a:srgbClr val="FFFF66"/>
                </a:solidFill>
                <a:latin typeface="Helvetica Neue"/>
                <a:ea typeface="Helvetica Neue"/>
                <a:cs typeface="Helvetica Neue"/>
                <a:sym typeface="Helvetica Neue"/>
              </a:rPr>
              <a:t>to theorize before one has data. </a:t>
            </a:r>
            <a:br>
              <a:rPr b="0" i="1" lang="en-US" sz="2600" u="none" cap="none" strike="noStrike">
                <a:solidFill>
                  <a:srgbClr val="FFFF66"/>
                </a:solidFill>
                <a:latin typeface="Helvetica Neue"/>
                <a:ea typeface="Helvetica Neue"/>
                <a:cs typeface="Helvetica Neue"/>
                <a:sym typeface="Helvetica Neue"/>
              </a:rPr>
            </a:br>
            <a:r>
              <a:rPr b="0" i="1" lang="en-US" sz="2600" u="none" cap="none" strike="noStrike">
                <a:solidFill>
                  <a:srgbClr val="FFFF66"/>
                </a:solidFill>
                <a:latin typeface="Helvetica Neue"/>
                <a:ea typeface="Helvetica Neue"/>
                <a:cs typeface="Helvetica Neue"/>
                <a:sym typeface="Helvetica Neue"/>
              </a:rPr>
              <a:t>Insensibly one begins to twist facts and theories, </a:t>
            </a:r>
            <a:br>
              <a:rPr b="0" i="1" lang="en-US" sz="2600" u="none" cap="none" strike="noStrike">
                <a:solidFill>
                  <a:srgbClr val="FFFF66"/>
                </a:solidFill>
                <a:latin typeface="Helvetica Neue"/>
                <a:ea typeface="Helvetica Neue"/>
                <a:cs typeface="Helvetica Neue"/>
                <a:sym typeface="Helvetica Neue"/>
              </a:rPr>
            </a:br>
            <a:r>
              <a:rPr b="0" i="1" lang="en-US" sz="2600" u="none" cap="none" strike="noStrike">
                <a:solidFill>
                  <a:srgbClr val="FFFF66"/>
                </a:solidFill>
                <a:latin typeface="Helvetica Neue"/>
                <a:ea typeface="Helvetica Neue"/>
                <a:cs typeface="Helvetica Neue"/>
                <a:sym typeface="Helvetica Neue"/>
              </a:rPr>
              <a:t>instead of theories to suit facts.” </a:t>
            </a:r>
            <a:br>
              <a:rPr b="0" i="1" lang="en-US" sz="2500" u="none" cap="none" strike="noStrike">
                <a:solidFill>
                  <a:srgbClr val="FFFF66"/>
                </a:solidFill>
                <a:latin typeface="Helvetica Neue"/>
                <a:ea typeface="Helvetica Neue"/>
                <a:cs typeface="Helvetica Neue"/>
                <a:sym typeface="Helvetica Neue"/>
              </a:rPr>
            </a:br>
            <a:r>
              <a:rPr b="0" i="1" lang="en-US" sz="2500" u="none" cap="none" strike="noStrike">
                <a:solidFill>
                  <a:srgbClr val="FFFF66"/>
                </a:solidFill>
                <a:latin typeface="Helvetica Neue"/>
                <a:ea typeface="Helvetica Neue"/>
                <a:cs typeface="Helvetica Neue"/>
                <a:sym typeface="Helvetica Neue"/>
              </a:rPr>
              <a:t>--</a:t>
            </a:r>
            <a:r>
              <a:rPr b="0" i="1" lang="en-US" sz="1600" u="none" cap="none" strike="noStrike">
                <a:solidFill>
                  <a:srgbClr val="FFFF66"/>
                </a:solidFill>
                <a:latin typeface="Helvetica Neue"/>
                <a:ea typeface="Helvetica Neue"/>
                <a:cs typeface="Helvetica Neue"/>
                <a:sym typeface="Helvetica Neue"/>
              </a:rPr>
              <a:t>Sir Arthur Conan Doyle</a:t>
            </a:r>
            <a:endParaRPr/>
          </a:p>
        </p:txBody>
      </p:sp>
      <p:pic>
        <p:nvPicPr>
          <p:cNvPr descr="C:\Documents and Settings\user\Local Settings\Temporary Internet Files\Content.IE5\WUZXMZ50\MCj04315480000[1].png" id="584" name="Google Shape;584;p59"/>
          <p:cNvPicPr preferRelativeResize="0"/>
          <p:nvPr/>
        </p:nvPicPr>
        <p:blipFill rotWithShape="1">
          <a:blip r:embed="rId3">
            <a:alphaModFix/>
          </a:blip>
          <a:srcRect b="0" l="0" r="0" t="0"/>
          <a:stretch/>
        </p:blipFill>
        <p:spPr>
          <a:xfrm>
            <a:off x="2932112" y="3541712"/>
            <a:ext cx="2876550" cy="2878137"/>
          </a:xfrm>
          <a:prstGeom prst="rect">
            <a:avLst/>
          </a:prstGeom>
          <a:noFill/>
          <a:ln>
            <a:noFill/>
          </a:ln>
        </p:spPr>
      </p:pic>
      <p:sp>
        <p:nvSpPr>
          <p:cNvPr id="585" name="Google Shape;585;p59"/>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586" name="Google Shape;586;p59"/>
          <p:cNvSpPr txBox="1"/>
          <p:nvPr/>
        </p:nvSpPr>
        <p:spPr>
          <a:xfrm>
            <a:off x="5713412" y="4679950"/>
            <a:ext cx="299720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66"/>
              </a:buClr>
              <a:buSzPts val="4000"/>
              <a:buFont typeface="Helvetica Neue"/>
              <a:buNone/>
            </a:pPr>
            <a:r>
              <a:rPr b="1" i="0" lang="en-US" sz="4000" u="none">
                <a:solidFill>
                  <a:srgbClr val="FFFF66"/>
                </a:solidFill>
                <a:latin typeface="Helvetica Neue"/>
                <a:ea typeface="Helvetica Neue"/>
                <a:cs typeface="Helvetica Neue"/>
                <a:sym typeface="Helvetica Neue"/>
              </a:rPr>
              <a:t>Questions?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6000"/>
                                  </p:stCondLst>
                                  <p:childTnLst>
                                    <p:set>
                                      <p:cBhvr>
                                        <p:cTn dur="1" fill="hold">
                                          <p:stCondLst>
                                            <p:cond delay="0"/>
                                          </p:stCondLst>
                                        </p:cTn>
                                        <p:tgtEl>
                                          <p:spTgt spid="584"/>
                                        </p:tgtEl>
                                        <p:attrNameLst>
                                          <p:attrName>style.visibility</p:attrName>
                                        </p:attrNameLst>
                                      </p:cBhvr>
                                      <p:to>
                                        <p:strVal val="visible"/>
                                      </p:to>
                                    </p:set>
                                    <p:animEffect filter="fade" transition="in">
                                      <p:cBhvr>
                                        <p:cTn dur="2000"/>
                                        <p:tgtEl>
                                          <p:spTgt spid="58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2000"/>
                                        <p:tgtEl>
                                          <p:spTgt spid="5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6"/>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168" name="Google Shape;168;p6"/>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Structured Approach</a:t>
            </a:r>
            <a:endParaRPr/>
          </a:p>
        </p:txBody>
      </p:sp>
      <p:sp>
        <p:nvSpPr>
          <p:cNvPr id="169" name="Google Shape;169;p6"/>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All data collected in the same way</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Especially important for multi-site and cluster evaluations so you can compare</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Important when you need to make comparisons with alternate interventions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7"/>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175" name="Google Shape;175;p7"/>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3600"/>
              <a:buFont typeface="Helvetica Neue"/>
              <a:buNone/>
            </a:pPr>
            <a:r>
              <a:rPr b="0" i="0" lang="en-US" sz="3600" u="none">
                <a:solidFill>
                  <a:srgbClr val="FFFF66"/>
                </a:solidFill>
                <a:latin typeface="Helvetica Neue"/>
                <a:ea typeface="Helvetica Neue"/>
                <a:cs typeface="Helvetica Neue"/>
                <a:sym typeface="Helvetica Neue"/>
              </a:rPr>
              <a:t>Use Structured Approach When:</a:t>
            </a:r>
            <a:endParaRPr/>
          </a:p>
        </p:txBody>
      </p:sp>
      <p:sp>
        <p:nvSpPr>
          <p:cNvPr id="176" name="Google Shape;176;p7"/>
          <p:cNvSpPr txBox="1"/>
          <p:nvPr>
            <p:ph idx="1" type="body"/>
          </p:nvPr>
        </p:nvSpPr>
        <p:spPr>
          <a:xfrm>
            <a:off x="838200" y="2209800"/>
            <a:ext cx="7772400" cy="3962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need to address extent questions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have a large sample or population</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know what needs to be measured</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need to show results numerically</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need to make comparisons across different sites or interventions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182" name="Google Shape;182;p8"/>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Semi-structured Approach</a:t>
            </a:r>
            <a:endParaRPr/>
          </a:p>
        </p:txBody>
      </p:sp>
      <p:sp>
        <p:nvSpPr>
          <p:cNvPr id="183" name="Google Shape;183;p8"/>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Systematic and follow general procedures but data are not collected in exactly the same way every time</a:t>
            </a:r>
            <a:endParaRPr/>
          </a:p>
          <a:p>
            <a:pPr indent="-342900" lvl="0" marL="342900" rtl="0" algn="l">
              <a:lnSpc>
                <a:spcPct val="9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More open and fluid</a:t>
            </a:r>
            <a:endParaRPr/>
          </a:p>
          <a:p>
            <a:pPr indent="-342900" lvl="0" marL="342900" rtl="0" algn="l">
              <a:lnSpc>
                <a:spcPct val="9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Does not follow a rigid script</a:t>
            </a:r>
            <a:endParaRPr/>
          </a:p>
          <a:p>
            <a:pPr indent="-285750" lvl="1" marL="74295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may ask for more detail</a:t>
            </a:r>
            <a:endParaRPr/>
          </a:p>
          <a:p>
            <a:pPr indent="-285750" lvl="1" marL="74295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people can tell what they want in their own way</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190" name="Google Shape;190;p9"/>
          <p:cNvSpPr txBox="1"/>
          <p:nvPr>
            <p:ph type="title"/>
          </p:nvPr>
        </p:nvSpPr>
        <p:spPr>
          <a:xfrm>
            <a:off x="1752600" y="463550"/>
            <a:ext cx="6705600" cy="12033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200"/>
              <a:buFont typeface="Helvetica Neue"/>
              <a:buNone/>
            </a:pPr>
            <a:r>
              <a:rPr b="0" i="0" lang="en-US" sz="4200" u="none">
                <a:solidFill>
                  <a:srgbClr val="FFFF66"/>
                </a:solidFill>
                <a:latin typeface="Helvetica Neue"/>
                <a:ea typeface="Helvetica Neue"/>
                <a:cs typeface="Helvetica Neue"/>
                <a:sym typeface="Helvetica Neue"/>
              </a:rPr>
              <a:t>Use Semi-structured Approach when:</a:t>
            </a:r>
            <a:endParaRPr/>
          </a:p>
        </p:txBody>
      </p:sp>
      <p:sp>
        <p:nvSpPr>
          <p:cNvPr id="191" name="Google Shape;191;p9"/>
          <p:cNvSpPr txBox="1"/>
          <p:nvPr>
            <p:ph idx="1" type="body"/>
          </p:nvPr>
        </p:nvSpPr>
        <p:spPr>
          <a:xfrm>
            <a:off x="838200" y="1933575"/>
            <a:ext cx="7772400" cy="42386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conducting exploratory work</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seeking understanding, themes, and/or issues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need narratives or stories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want in-depth, rich, “backstage” information</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seek to understand results of data that are unexpected </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3_IPDET w buttons">
  <a:themeElements>
    <a:clrScheme name="IPDET w button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IPDET w buttons">
  <a:themeElements>
    <a:clrScheme name="IPDET w button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PDET w buttons">
  <a:themeElements>
    <a:clrScheme name="IPDET w button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IPDET w buttons">
  <a:themeElements>
    <a:clrScheme name="IPDET w button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5_IPDET w buttons">
  <a:themeElements>
    <a:clrScheme name="IPDET w button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4_IPDET w buttons">
  <a:themeElements>
    <a:clrScheme name="IPDET w button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2006-04-24T15:05:34Z</dcterms:created>
  <dc:creator>Diane Novak</dc:creator>
</cp:coreProperties>
</file>

<file path=docProps/custom.xml><?xml version="1.0" encoding="utf-8"?>
<Properties xmlns="http://schemas.openxmlformats.org/officeDocument/2006/custom-properties" xmlns:vt="http://schemas.openxmlformats.org/officeDocument/2006/docPropsVTypes"/>
</file>